
<file path=[Content_Types].xml><?xml version="1.0" encoding="utf-8"?>
<Types xmlns="http://schemas.openxmlformats.org/package/2006/content-types">
  <Override PartName="/ppt/tags/tag8.xml" ContentType="application/vnd.openxmlformats-officedocument.presentationml.tag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49.xml" ContentType="application/vnd.openxmlformats-officedocument.presentationml.tags+xml"/>
  <Override PartName="/ppt/tags/tag78.xml" ContentType="application/vnd.openxmlformats-officedocument.presentationml.tags+xml"/>
  <Default Extension="xml" ContentType="application/xml"/>
  <Override PartName="/ppt/slides/slide14.xml" ContentType="application/vnd.openxmlformats-officedocument.presentationml.slide+xml"/>
  <Override PartName="/ppt/tags/tag38.xml" ContentType="application/vnd.openxmlformats-officedocument.presentationml.tags+xml"/>
  <Override PartName="/ppt/tags/tag56.xml" ContentType="application/vnd.openxmlformats-officedocument.presentationml.tags+xml"/>
  <Override PartName="/ppt/tags/tag67.xml" ContentType="application/vnd.openxmlformats-officedocument.presentationml.tag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tags/tag16.xml" ContentType="application/vnd.openxmlformats-officedocument.presentationml.tags+xml"/>
  <Override PartName="/ppt/tags/tag27.xml" ContentType="application/vnd.openxmlformats-officedocument.presentationml.tags+xml"/>
  <Override PartName="/ppt/tags/tag45.xml" ContentType="application/vnd.openxmlformats-officedocument.presentationml.tags+xml"/>
  <Override PartName="/ppt/tags/tag63.xml" ContentType="application/vnd.openxmlformats-officedocument.presentationml.tags+xml"/>
  <Override PartName="/ppt/tags/tag74.xml" ContentType="application/vnd.openxmlformats-officedocument.presentationml.tag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34.xml" ContentType="application/vnd.openxmlformats-officedocument.presentationml.tags+xml"/>
  <Override PartName="/ppt/tags/tag43.xml" ContentType="application/vnd.openxmlformats-officedocument.presentationml.tags+xml"/>
  <Override PartName="/ppt/tags/tag52.xml" ContentType="application/vnd.openxmlformats-officedocument.presentationml.tags+xml"/>
  <Override PartName="/ppt/tags/tag61.xml" ContentType="application/vnd.openxmlformats-officedocument.presentationml.tags+xml"/>
  <Override PartName="/ppt/tags/tag72.xml" ContentType="application/vnd.openxmlformats-officedocument.presentationml.tags+xml"/>
  <Override PartName="/ppt/tags/tag81.xml" ContentType="application/vnd.openxmlformats-officedocument.presentationml.tags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32.xml" ContentType="application/vnd.openxmlformats-officedocument.presentationml.tags+xml"/>
  <Override PartName="/ppt/tags/tag41.xml" ContentType="application/vnd.openxmlformats-officedocument.presentationml.tags+xml"/>
  <Override PartName="/ppt/tags/tag50.xml" ContentType="application/vnd.openxmlformats-officedocument.presentationml.tags+xml"/>
  <Override PartName="/ppt/tags/tag70.xml" ContentType="application/vnd.openxmlformats-officedocument.presentationml.tag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tags/tag30.xml" ContentType="application/vnd.openxmlformats-officedocument.presentationml.tag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ags/tag5.xml" ContentType="application/vnd.openxmlformats-officedocument.presentationml.tags+xml"/>
  <Override PartName="/ppt/tags/tag79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tags/tag3.xml" ContentType="application/vnd.openxmlformats-officedocument.presentationml.tags+xml"/>
  <Override PartName="/ppt/tags/tag39.xml" ContentType="application/vnd.openxmlformats-officedocument.presentationml.tags+xml"/>
  <Override PartName="/ppt/tags/tag59.xml" ContentType="application/vnd.openxmlformats-officedocument.presentationml.tags+xml"/>
  <Override PartName="/ppt/tags/tag68.xml" ContentType="application/vnd.openxmlformats-officedocument.presentationml.tags+xml"/>
  <Override PartName="/ppt/tags/tag77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tags/tag19.xml" ContentType="application/vnd.openxmlformats-officedocument.presentationml.tags+xml"/>
  <Override PartName="/ppt/tags/tag28.xml" ContentType="application/vnd.openxmlformats-officedocument.presentationml.tags+xml"/>
  <Override PartName="/ppt/tags/tag37.xml" ContentType="application/vnd.openxmlformats-officedocument.presentationml.tags+xml"/>
  <Override PartName="/ppt/tags/tag48.xml" ContentType="application/vnd.openxmlformats-officedocument.presentationml.tags+xml"/>
  <Override PartName="/ppt/tags/tag57.xml" ContentType="application/vnd.openxmlformats-officedocument.presentationml.tags+xml"/>
  <Override PartName="/ppt/tags/tag66.xml" ContentType="application/vnd.openxmlformats-officedocument.presentationml.tags+xml"/>
  <Override PartName="/ppt/tags/tag75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tags/tag17.xml" ContentType="application/vnd.openxmlformats-officedocument.presentationml.tags+xml"/>
  <Override PartName="/ppt/tags/tag26.xml" ContentType="application/vnd.openxmlformats-officedocument.presentationml.tags+xml"/>
  <Override PartName="/ppt/tags/tag35.xml" ContentType="application/vnd.openxmlformats-officedocument.presentationml.tags+xml"/>
  <Override PartName="/ppt/tags/tag46.xml" ContentType="application/vnd.openxmlformats-officedocument.presentationml.tags+xml"/>
  <Override PartName="/ppt/tags/tag55.xml" ContentType="application/vnd.openxmlformats-officedocument.presentationml.tags+xml"/>
  <Override PartName="/ppt/tags/tag64.xml" ContentType="application/vnd.openxmlformats-officedocument.presentationml.tags+xml"/>
  <Override PartName="/ppt/tags/tag73.xml" ContentType="application/vnd.openxmlformats-officedocument.presentationml.tags+xml"/>
  <Override PartName="/ppt/slideLayouts/slideLayout10.xml" ContentType="application/vnd.openxmlformats-officedocument.presentationml.slideLayout+xml"/>
  <Override PartName="/ppt/tags/tag15.xml" ContentType="application/vnd.openxmlformats-officedocument.presentationml.tags+xml"/>
  <Override PartName="/ppt/tags/tag24.xml" ContentType="application/vnd.openxmlformats-officedocument.presentationml.tags+xml"/>
  <Override PartName="/ppt/tags/tag33.xml" ContentType="application/vnd.openxmlformats-officedocument.presentationml.tags+xml"/>
  <Override PartName="/ppt/tags/tag44.xml" ContentType="application/vnd.openxmlformats-officedocument.presentationml.tags+xml"/>
  <Default Extension="tiff" ContentType="image/tiff"/>
  <Override PartName="/ppt/tags/tag53.xml" ContentType="application/vnd.openxmlformats-officedocument.presentationml.tags+xml"/>
  <Override PartName="/ppt/tags/tag62.xml" ContentType="application/vnd.openxmlformats-officedocument.presentationml.tags+xml"/>
  <Override PartName="/ppt/tags/tag71.xml" ContentType="application/vnd.openxmlformats-officedocument.presentationml.tags+xml"/>
  <Default Extension="gif" ContentType="image/gif"/>
  <Override PartName="/ppt/tags/tag80.xml" ContentType="application/vnd.openxmlformats-officedocument.presentationml.tags+xml"/>
  <Override PartName="/ppt/tags/tag13.xml" ContentType="application/vnd.openxmlformats-officedocument.presentationml.tags+xml"/>
  <Override PartName="/ppt/tags/tag22.xml" ContentType="application/vnd.openxmlformats-officedocument.presentationml.tags+xml"/>
  <Override PartName="/ppt/tags/tag31.xml" ContentType="application/vnd.openxmlformats-officedocument.presentationml.tags+xml"/>
  <Override PartName="/ppt/tags/tag40.xml" ContentType="application/vnd.openxmlformats-officedocument.presentationml.tags+xml"/>
  <Override PartName="/ppt/tags/tag42.xml" ContentType="application/vnd.openxmlformats-officedocument.presentationml.tags+xml"/>
  <Override PartName="/ppt/tags/tag51.xml" ContentType="application/vnd.openxmlformats-officedocument.presentationml.tags+xml"/>
  <Override PartName="/ppt/tags/tag60.xml" ContentType="application/vnd.openxmlformats-officedocument.presentationml.tags+xml"/>
  <Override PartName="/ppt/slides/slide8.xml" ContentType="application/vnd.openxmlformats-officedocument.presentationml.slide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ags/tag2.xml" ContentType="application/vnd.openxmlformats-officedocument.presentationml.tags+xml"/>
  <Override PartName="/ppt/tags/tag58.xml" ContentType="application/vnd.openxmlformats-officedocument.presentationml.tags+xml"/>
  <Override PartName="/ppt/tags/tag69.xml" ContentType="application/vnd.openxmlformats-officedocument.presentationml.tags+xml"/>
  <Default Extension="rels" ContentType="application/vnd.openxmlformats-package.relationships+xml"/>
  <Override PartName="/ppt/tags/tag29.xml" ContentType="application/vnd.openxmlformats-officedocument.presentationml.tags+xml"/>
  <Override PartName="/ppt/tags/tag47.xml" ContentType="application/vnd.openxmlformats-officedocument.presentationml.tags+xml"/>
  <Override PartName="/ppt/tags/tag76.xml" ContentType="application/vnd.openxmlformats-officedocument.presentationml.tags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tags/tag18.xml" ContentType="application/vnd.openxmlformats-officedocument.presentationml.tags+xml"/>
  <Override PartName="/ppt/tags/tag36.xml" ContentType="application/vnd.openxmlformats-officedocument.presentationml.tags+xml"/>
  <Override PartName="/ppt/tags/tag54.xml" ContentType="application/vnd.openxmlformats-officedocument.presentationml.tags+xml"/>
  <Override PartName="/ppt/tags/tag65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5" r:id="rId1"/>
  </p:sldMasterIdLst>
  <p:sldIdLst>
    <p:sldId id="277" r:id="rId2"/>
    <p:sldId id="286" r:id="rId3"/>
    <p:sldId id="287" r:id="rId4"/>
    <p:sldId id="288" r:id="rId5"/>
    <p:sldId id="289" r:id="rId6"/>
    <p:sldId id="291" r:id="rId7"/>
    <p:sldId id="293" r:id="rId8"/>
    <p:sldId id="294" r:id="rId9"/>
    <p:sldId id="295" r:id="rId10"/>
    <p:sldId id="296" r:id="rId11"/>
    <p:sldId id="300" r:id="rId12"/>
    <p:sldId id="301" r:id="rId13"/>
    <p:sldId id="281" r:id="rId14"/>
    <p:sldId id="279" r:id="rId15"/>
    <p:sldId id="280" r:id="rId16"/>
    <p:sldId id="282" r:id="rId17"/>
    <p:sldId id="284" r:id="rId18"/>
    <p:sldId id="285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22" autoAdjust="0"/>
    <p:restoredTop sz="94660"/>
  </p:normalViewPr>
  <p:slideViewPr>
    <p:cSldViewPr>
      <p:cViewPr varScale="1">
        <p:scale>
          <a:sx n="69" d="100"/>
          <a:sy n="69" d="100"/>
        </p:scale>
        <p:origin x="-55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形 1"/>
          <p:cNvSpPr>
            <a:spLocks noGrp="1"/>
          </p:cNvSpPr>
          <p:nvPr>
            <p:ph type="ctrTitle"/>
          </p:nvPr>
        </p:nvSpPr>
        <p:spPr>
          <a:xfrm>
            <a:off x="928662" y="1928803"/>
            <a:ext cx="7172348" cy="1470025"/>
          </a:xfrm>
        </p:spPr>
        <p:txBody>
          <a:bodyPr/>
          <a:lstStyle/>
          <a:p>
            <a:r>
              <a:rPr kumimoji="1" lang="fr-FR" altLang="ja-JP" smtClean="0"/>
              <a:t>Cliquez pour modifier le style du titre</a:t>
            </a:r>
            <a:endParaRPr kumimoji="1" lang="ja-JP" altLang="en-US" dirty="0"/>
          </a:p>
        </p:txBody>
      </p:sp>
      <p:sp>
        <p:nvSpPr>
          <p:cNvPr id="8" name="図形 7"/>
          <p:cNvSpPr>
            <a:spLocks noGrp="1"/>
          </p:cNvSpPr>
          <p:nvPr>
            <p:ph type="subTitle" idx="1"/>
          </p:nvPr>
        </p:nvSpPr>
        <p:spPr>
          <a:xfrm>
            <a:off x="1371600" y="3643314"/>
            <a:ext cx="6400800" cy="128588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fr-FR" altLang="ja-JP" smtClean="0"/>
              <a:t>Cliquez pour modifier le style des sous-titres du masque</a:t>
            </a:r>
            <a:endParaRPr kumimoji="1" lang="ja-JP" altLang="en-US" dirty="0"/>
          </a:p>
        </p:txBody>
      </p:sp>
      <p:sp>
        <p:nvSpPr>
          <p:cNvPr id="12" name="図形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9892A-0574-4753-B3B5-882803074C2D}" type="datetimeFigureOut">
              <a:rPr lang="en-US" smtClean="0"/>
              <a:pPr/>
              <a:t>11/17/2012</a:t>
            </a:fld>
            <a:endParaRPr lang="en-US"/>
          </a:p>
        </p:txBody>
      </p:sp>
      <p:sp>
        <p:nvSpPr>
          <p:cNvPr id="11" name="図形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図形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00B4B-F5D2-44DD-9A19-A980681504E0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形 1"/>
          <p:cNvSpPr>
            <a:spLocks noGrp="1"/>
          </p:cNvSpPr>
          <p:nvPr>
            <p:ph type="title"/>
          </p:nvPr>
        </p:nvSpPr>
        <p:spPr>
          <a:xfrm>
            <a:off x="671514" y="274638"/>
            <a:ext cx="7829576" cy="1011222"/>
          </a:xfrm>
        </p:spPr>
        <p:txBody>
          <a:bodyPr/>
          <a:lstStyle/>
          <a:p>
            <a:r>
              <a:rPr kumimoji="1" lang="fr-FR" altLang="ja-JP" smtClean="0"/>
              <a:t>Cliquez pour modifier le style du titre</a:t>
            </a:r>
            <a:endParaRPr kumimoji="1" lang="ja-JP" altLang="en-US" dirty="0"/>
          </a:p>
        </p:txBody>
      </p:sp>
      <p:sp>
        <p:nvSpPr>
          <p:cNvPr id="3" name="図形 2"/>
          <p:cNvSpPr>
            <a:spLocks noGrp="1"/>
          </p:cNvSpPr>
          <p:nvPr>
            <p:ph type="body" orient="vert" idx="1"/>
          </p:nvPr>
        </p:nvSpPr>
        <p:spPr>
          <a:xfrm>
            <a:off x="671514" y="1285860"/>
            <a:ext cx="7829576" cy="4357718"/>
          </a:xfrm>
        </p:spPr>
        <p:txBody>
          <a:bodyPr vert="eaVert"/>
          <a:lstStyle/>
          <a:p>
            <a:pPr lvl="0"/>
            <a:r>
              <a:rPr kumimoji="1" lang="fr-FR" altLang="ja-JP" smtClean="0"/>
              <a:t>Cliquez pour modifier les styles du texte du masque</a:t>
            </a:r>
          </a:p>
          <a:p>
            <a:pPr lvl="1"/>
            <a:r>
              <a:rPr kumimoji="1" lang="fr-FR" altLang="ja-JP" smtClean="0"/>
              <a:t>Deuxième niveau</a:t>
            </a:r>
          </a:p>
          <a:p>
            <a:pPr lvl="2"/>
            <a:r>
              <a:rPr kumimoji="1" lang="fr-FR" altLang="ja-JP" smtClean="0"/>
              <a:t>Troisième niveau</a:t>
            </a:r>
          </a:p>
          <a:p>
            <a:pPr lvl="3"/>
            <a:r>
              <a:rPr kumimoji="1" lang="fr-FR" altLang="ja-JP" smtClean="0"/>
              <a:t>Quatrième niveau</a:t>
            </a:r>
          </a:p>
          <a:p>
            <a:pPr lvl="4"/>
            <a:r>
              <a:rPr kumimoji="1" lang="fr-FR" altLang="ja-JP" smtClean="0"/>
              <a:t>Cinquième niveau</a:t>
            </a:r>
            <a:endParaRPr kumimoji="1" lang="ja-JP" altLang="en-US" dirty="0"/>
          </a:p>
        </p:txBody>
      </p:sp>
      <p:sp>
        <p:nvSpPr>
          <p:cNvPr id="4" name="図形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9892A-0574-4753-B3B5-882803074C2D}" type="datetimeFigureOut">
              <a:rPr lang="en-US" smtClean="0"/>
              <a:pPr/>
              <a:t>11/17/2012</a:t>
            </a:fld>
            <a:endParaRPr lang="en-US"/>
          </a:p>
        </p:txBody>
      </p:sp>
      <p:sp>
        <p:nvSpPr>
          <p:cNvPr id="5" name="図形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図形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00B4B-F5D2-44DD-9A19-A980681504E0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形 1"/>
          <p:cNvSpPr>
            <a:spLocks noGrp="1"/>
          </p:cNvSpPr>
          <p:nvPr>
            <p:ph type="title" orient="vert"/>
          </p:nvPr>
        </p:nvSpPr>
        <p:spPr>
          <a:xfrm>
            <a:off x="6643702" y="285730"/>
            <a:ext cx="1785950" cy="5565797"/>
          </a:xfrm>
        </p:spPr>
        <p:txBody>
          <a:bodyPr vert="eaVert"/>
          <a:lstStyle>
            <a:lvl1pPr>
              <a:defRPr>
                <a:gradFill flip="none" rotWithShape="1">
                  <a:gsLst>
                    <a:gs pos="0">
                      <a:schemeClr val="tx1">
                        <a:tint val="65000"/>
                      </a:schemeClr>
                    </a:gs>
                    <a:gs pos="49900">
                      <a:schemeClr val="tx1">
                        <a:tint val="95000"/>
                      </a:schemeClr>
                    </a:gs>
                    <a:gs pos="50000">
                      <a:schemeClr val="tx1"/>
                    </a:gs>
                    <a:gs pos="100000">
                      <a:schemeClr val="tx1">
                        <a:tint val="95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r>
              <a:rPr kumimoji="1" lang="fr-FR" altLang="ja-JP" smtClean="0"/>
              <a:t>Cliquez pour modifier le style du titre</a:t>
            </a:r>
            <a:endParaRPr kumimoji="1" lang="ja-JP" altLang="en-US" dirty="0"/>
          </a:p>
        </p:txBody>
      </p:sp>
      <p:sp>
        <p:nvSpPr>
          <p:cNvPr id="3" name="図形 2"/>
          <p:cNvSpPr>
            <a:spLocks noGrp="1"/>
          </p:cNvSpPr>
          <p:nvPr>
            <p:ph type="body" orient="vert" idx="1"/>
          </p:nvPr>
        </p:nvSpPr>
        <p:spPr>
          <a:xfrm>
            <a:off x="642910" y="274640"/>
            <a:ext cx="5834090" cy="5583253"/>
          </a:xfrm>
        </p:spPr>
        <p:txBody>
          <a:bodyPr vert="eaVert"/>
          <a:lstStyle/>
          <a:p>
            <a:pPr lvl="0"/>
            <a:r>
              <a:rPr kumimoji="1" lang="fr-FR" altLang="ja-JP" smtClean="0"/>
              <a:t>Cliquez pour modifier les styles du texte du masque</a:t>
            </a:r>
          </a:p>
          <a:p>
            <a:pPr lvl="1"/>
            <a:r>
              <a:rPr kumimoji="1" lang="fr-FR" altLang="ja-JP" smtClean="0"/>
              <a:t>Deuxième niveau</a:t>
            </a:r>
          </a:p>
          <a:p>
            <a:pPr lvl="2"/>
            <a:r>
              <a:rPr kumimoji="1" lang="fr-FR" altLang="ja-JP" smtClean="0"/>
              <a:t>Troisième niveau</a:t>
            </a:r>
          </a:p>
          <a:p>
            <a:pPr lvl="3"/>
            <a:r>
              <a:rPr kumimoji="1" lang="fr-FR" altLang="ja-JP" smtClean="0"/>
              <a:t>Quatrième niveau</a:t>
            </a:r>
          </a:p>
          <a:p>
            <a:pPr lvl="4"/>
            <a:r>
              <a:rPr kumimoji="1" lang="fr-FR" altLang="ja-JP" smtClean="0"/>
              <a:t>Cinquième niveau</a:t>
            </a:r>
            <a:endParaRPr kumimoji="1" lang="ja-JP" altLang="en-US" dirty="0"/>
          </a:p>
        </p:txBody>
      </p:sp>
      <p:sp>
        <p:nvSpPr>
          <p:cNvPr id="4" name="図形 3"/>
          <p:cNvSpPr>
            <a:spLocks noGrp="1"/>
          </p:cNvSpPr>
          <p:nvPr>
            <p:ph type="dt" sz="half" idx="10"/>
          </p:nvPr>
        </p:nvSpPr>
        <p:spPr>
          <a:xfrm>
            <a:off x="652450" y="6356350"/>
            <a:ext cx="2133600" cy="365125"/>
          </a:xfrm>
        </p:spPr>
        <p:txBody>
          <a:bodyPr/>
          <a:lstStyle/>
          <a:p>
            <a:fld id="{A009892A-0574-4753-B3B5-882803074C2D}" type="datetimeFigureOut">
              <a:rPr lang="en-US" smtClean="0"/>
              <a:pPr/>
              <a:t>11/17/2012</a:t>
            </a:fld>
            <a:endParaRPr lang="en-US"/>
          </a:p>
        </p:txBody>
      </p:sp>
      <p:sp>
        <p:nvSpPr>
          <p:cNvPr id="5" name="図形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図形 5"/>
          <p:cNvSpPr>
            <a:spLocks noGrp="1"/>
          </p:cNvSpPr>
          <p:nvPr>
            <p:ph type="sldNum" sz="quarter" idx="12"/>
          </p:nvPr>
        </p:nvSpPr>
        <p:spPr>
          <a:xfrm>
            <a:off x="6286512" y="6356350"/>
            <a:ext cx="2133600" cy="365125"/>
          </a:xfrm>
        </p:spPr>
        <p:txBody>
          <a:bodyPr/>
          <a:lstStyle/>
          <a:p>
            <a:fld id="{35100B4B-F5D2-44DD-9A19-A980681504E0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fr-FR" altLang="ja-JP" smtClean="0"/>
              <a:t>Cliquez pour modifier le style du titre</a:t>
            </a:r>
            <a:endParaRPr kumimoji="1" lang="ja-JP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fr-FR" altLang="ja-JP" smtClean="0"/>
              <a:t>Cliquez pour modifier le style des sous-titres du masque</a:t>
            </a:r>
            <a:endParaRPr kumimoji="1" lang="ja-JP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9892A-0574-4753-B3B5-882803074C2D}" type="datetimeFigureOut">
              <a:rPr lang="en-US" smtClean="0"/>
              <a:pPr/>
              <a:t>11/17/2012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00B4B-F5D2-44DD-9A19-A980681504E0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形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fr-FR" altLang="ja-JP" smtClean="0"/>
              <a:t>Cliquez pour modifier le style du titre</a:t>
            </a:r>
            <a:endParaRPr kumimoji="1" lang="ja-JP" altLang="en-US"/>
          </a:p>
        </p:txBody>
      </p:sp>
      <p:sp>
        <p:nvSpPr>
          <p:cNvPr id="3" name="図形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fr-FR" altLang="ja-JP" smtClean="0"/>
              <a:t>Cliquez pour modifier les styles du texte du masque</a:t>
            </a:r>
          </a:p>
          <a:p>
            <a:pPr lvl="1"/>
            <a:r>
              <a:rPr kumimoji="1" lang="fr-FR" altLang="ja-JP" smtClean="0"/>
              <a:t>Deuxième niveau</a:t>
            </a:r>
          </a:p>
          <a:p>
            <a:pPr lvl="2"/>
            <a:r>
              <a:rPr kumimoji="1" lang="fr-FR" altLang="ja-JP" smtClean="0"/>
              <a:t>Troisième niveau</a:t>
            </a:r>
          </a:p>
          <a:p>
            <a:pPr lvl="3"/>
            <a:r>
              <a:rPr kumimoji="1" lang="fr-FR" altLang="ja-JP" smtClean="0"/>
              <a:t>Quatrième niveau</a:t>
            </a:r>
          </a:p>
          <a:p>
            <a:pPr lvl="4"/>
            <a:r>
              <a:rPr kumimoji="1" lang="fr-FR" altLang="ja-JP" smtClean="0"/>
              <a:t>Cinquième niveau</a:t>
            </a:r>
            <a:endParaRPr kumimoji="1" lang="ja-JP" altLang="en-US"/>
          </a:p>
        </p:txBody>
      </p:sp>
      <p:sp>
        <p:nvSpPr>
          <p:cNvPr id="4" name="図形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9892A-0574-4753-B3B5-882803074C2D}" type="datetimeFigureOut">
              <a:rPr lang="en-US" smtClean="0"/>
              <a:pPr/>
              <a:t>11/17/2012</a:t>
            </a:fld>
            <a:endParaRPr lang="en-US"/>
          </a:p>
        </p:txBody>
      </p:sp>
      <p:sp>
        <p:nvSpPr>
          <p:cNvPr id="5" name="図形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図形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00B4B-F5D2-44DD-9A19-A980681504E0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形 1"/>
          <p:cNvSpPr>
            <a:spLocks noGrp="1"/>
          </p:cNvSpPr>
          <p:nvPr>
            <p:ph type="title"/>
          </p:nvPr>
        </p:nvSpPr>
        <p:spPr>
          <a:xfrm>
            <a:off x="1000100" y="4714884"/>
            <a:ext cx="7215239" cy="862009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fr-FR" altLang="ja-JP" smtClean="0"/>
              <a:t>Cliquez pour modifier le style du titre</a:t>
            </a:r>
            <a:endParaRPr kumimoji="1" lang="ja-JP" altLang="en-US" dirty="0"/>
          </a:p>
        </p:txBody>
      </p:sp>
      <p:sp>
        <p:nvSpPr>
          <p:cNvPr id="3" name="図形 2"/>
          <p:cNvSpPr>
            <a:spLocks noGrp="1"/>
          </p:cNvSpPr>
          <p:nvPr>
            <p:ph type="body" idx="1"/>
          </p:nvPr>
        </p:nvSpPr>
        <p:spPr>
          <a:xfrm>
            <a:off x="1000101" y="2857496"/>
            <a:ext cx="7215238" cy="178595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2"/>
                </a:solidFill>
              </a:defRPr>
            </a:lvl2pPr>
            <a:lvl3pPr marL="914400" indent="0">
              <a:buNone/>
              <a:defRPr sz="1600">
                <a:solidFill>
                  <a:schemeClr val="tx2"/>
                </a:solidFill>
              </a:defRPr>
            </a:lvl3pPr>
            <a:lvl4pPr marL="1371600" indent="0"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fr-FR" altLang="ja-JP" smtClean="0"/>
              <a:t>Cliquez pour modifier les styles du texte du masque</a:t>
            </a:r>
          </a:p>
          <a:p>
            <a:pPr lvl="1"/>
            <a:r>
              <a:rPr kumimoji="1" lang="fr-FR" altLang="ja-JP" smtClean="0"/>
              <a:t>Deuxième niveau</a:t>
            </a:r>
          </a:p>
          <a:p>
            <a:pPr lvl="2"/>
            <a:r>
              <a:rPr kumimoji="1" lang="fr-FR" altLang="ja-JP" smtClean="0"/>
              <a:t>Troisième niveau</a:t>
            </a:r>
          </a:p>
          <a:p>
            <a:pPr lvl="3"/>
            <a:r>
              <a:rPr kumimoji="1" lang="fr-FR" altLang="ja-JP" smtClean="0"/>
              <a:t>Quatrième niveau</a:t>
            </a:r>
          </a:p>
          <a:p>
            <a:pPr lvl="4"/>
            <a:r>
              <a:rPr kumimoji="1" lang="fr-FR" altLang="ja-JP" smtClean="0"/>
              <a:t>Cinquième niveau</a:t>
            </a:r>
            <a:endParaRPr lang="ja-JP" dirty="0"/>
          </a:p>
        </p:txBody>
      </p:sp>
      <p:sp>
        <p:nvSpPr>
          <p:cNvPr id="4" name="図形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09892A-0574-4753-B3B5-882803074C2D}" type="datetimeFigureOut">
              <a:rPr lang="en-US" smtClean="0"/>
              <a:pPr/>
              <a:t>11/17/2012</a:t>
            </a:fld>
            <a:endParaRPr lang="en-US"/>
          </a:p>
        </p:txBody>
      </p:sp>
      <p:sp>
        <p:nvSpPr>
          <p:cNvPr id="5" name="図形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図形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100B4B-F5D2-44DD-9A19-A980681504E0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形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fr-FR" altLang="ja-JP" smtClean="0"/>
              <a:t>Cliquez pour modifier le style du titre</a:t>
            </a:r>
            <a:endParaRPr kumimoji="1" lang="ja-JP" altLang="en-US"/>
          </a:p>
        </p:txBody>
      </p:sp>
      <p:sp>
        <p:nvSpPr>
          <p:cNvPr id="3" name="図形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fr-FR" altLang="ja-JP" smtClean="0"/>
              <a:t>Cliquez pour modifier les styles du texte du masque</a:t>
            </a:r>
          </a:p>
          <a:p>
            <a:pPr lvl="1"/>
            <a:r>
              <a:rPr kumimoji="1" lang="fr-FR" altLang="ja-JP" smtClean="0"/>
              <a:t>Deuxième niveau</a:t>
            </a:r>
          </a:p>
          <a:p>
            <a:pPr lvl="2"/>
            <a:r>
              <a:rPr kumimoji="1" lang="fr-FR" altLang="ja-JP" smtClean="0"/>
              <a:t>Troisième niveau</a:t>
            </a:r>
          </a:p>
          <a:p>
            <a:pPr lvl="3"/>
            <a:r>
              <a:rPr kumimoji="1" lang="fr-FR" altLang="ja-JP" smtClean="0"/>
              <a:t>Quatrième niveau</a:t>
            </a:r>
          </a:p>
          <a:p>
            <a:pPr lvl="4"/>
            <a:r>
              <a:rPr kumimoji="1" lang="fr-FR" altLang="ja-JP" smtClean="0"/>
              <a:t>Cinquième niveau</a:t>
            </a:r>
            <a:endParaRPr kumimoji="1" lang="ja-JP" altLang="en-US"/>
          </a:p>
        </p:txBody>
      </p:sp>
      <p:sp>
        <p:nvSpPr>
          <p:cNvPr id="4" name="図形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fr-FR" altLang="ja-JP" smtClean="0"/>
              <a:t>Cliquez pour modifier les styles du texte du masque</a:t>
            </a:r>
          </a:p>
          <a:p>
            <a:pPr lvl="1"/>
            <a:r>
              <a:rPr kumimoji="1" lang="fr-FR" altLang="ja-JP" smtClean="0"/>
              <a:t>Deuxième niveau</a:t>
            </a:r>
          </a:p>
          <a:p>
            <a:pPr lvl="2"/>
            <a:r>
              <a:rPr kumimoji="1" lang="fr-FR" altLang="ja-JP" smtClean="0"/>
              <a:t>Troisième niveau</a:t>
            </a:r>
          </a:p>
          <a:p>
            <a:pPr lvl="3"/>
            <a:r>
              <a:rPr kumimoji="1" lang="fr-FR" altLang="ja-JP" smtClean="0"/>
              <a:t>Quatrième niveau</a:t>
            </a:r>
          </a:p>
          <a:p>
            <a:pPr lvl="4"/>
            <a:r>
              <a:rPr kumimoji="1" lang="fr-FR" altLang="ja-JP" smtClean="0"/>
              <a:t>Cinquième niveau</a:t>
            </a:r>
            <a:endParaRPr kumimoji="1" lang="ja-JP" altLang="en-US"/>
          </a:p>
        </p:txBody>
      </p:sp>
      <p:sp>
        <p:nvSpPr>
          <p:cNvPr id="5" name="図形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9892A-0574-4753-B3B5-882803074C2D}" type="datetimeFigureOut">
              <a:rPr lang="en-US" smtClean="0"/>
              <a:pPr/>
              <a:t>11/17/2012</a:t>
            </a:fld>
            <a:endParaRPr lang="en-US"/>
          </a:p>
        </p:txBody>
      </p:sp>
      <p:sp>
        <p:nvSpPr>
          <p:cNvPr id="6" name="図形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図形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00B4B-F5D2-44DD-9A19-A980681504E0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形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fr-FR" altLang="ja-JP" smtClean="0"/>
              <a:t>Cliquez pour modifier le style du titre</a:t>
            </a:r>
            <a:endParaRPr kumimoji="1" lang="ja-JP" altLang="en-US"/>
          </a:p>
        </p:txBody>
      </p:sp>
      <p:sp>
        <p:nvSpPr>
          <p:cNvPr id="3" name="図形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fr-FR" altLang="ja-JP" smtClean="0"/>
              <a:t>Cliquez pour modifier les styles du texte du masque</a:t>
            </a:r>
          </a:p>
          <a:p>
            <a:pPr lvl="1"/>
            <a:r>
              <a:rPr kumimoji="1" lang="fr-FR" altLang="ja-JP" smtClean="0"/>
              <a:t>Deuxième niveau</a:t>
            </a:r>
          </a:p>
          <a:p>
            <a:pPr lvl="2"/>
            <a:r>
              <a:rPr kumimoji="1" lang="fr-FR" altLang="ja-JP" smtClean="0"/>
              <a:t>Troisième niveau</a:t>
            </a:r>
          </a:p>
          <a:p>
            <a:pPr lvl="3"/>
            <a:r>
              <a:rPr kumimoji="1" lang="fr-FR" altLang="ja-JP" smtClean="0"/>
              <a:t>Quatrième niveau</a:t>
            </a:r>
          </a:p>
          <a:p>
            <a:pPr lvl="4"/>
            <a:r>
              <a:rPr kumimoji="1" lang="fr-FR" altLang="ja-JP" smtClean="0"/>
              <a:t>Cinquième niveau</a:t>
            </a:r>
            <a:endParaRPr lang="ja-JP"/>
          </a:p>
        </p:txBody>
      </p:sp>
      <p:sp>
        <p:nvSpPr>
          <p:cNvPr id="4" name="図形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fr-FR" altLang="ja-JP" smtClean="0"/>
              <a:t>Cliquez pour modifier les styles du texte du masque</a:t>
            </a:r>
          </a:p>
          <a:p>
            <a:pPr lvl="1"/>
            <a:r>
              <a:rPr kumimoji="1" lang="fr-FR" altLang="ja-JP" smtClean="0"/>
              <a:t>Deuxième niveau</a:t>
            </a:r>
          </a:p>
          <a:p>
            <a:pPr lvl="2"/>
            <a:r>
              <a:rPr kumimoji="1" lang="fr-FR" altLang="ja-JP" smtClean="0"/>
              <a:t>Troisième niveau</a:t>
            </a:r>
          </a:p>
          <a:p>
            <a:pPr lvl="3"/>
            <a:r>
              <a:rPr kumimoji="1" lang="fr-FR" altLang="ja-JP" smtClean="0"/>
              <a:t>Quatrième niveau</a:t>
            </a:r>
          </a:p>
          <a:p>
            <a:pPr lvl="4"/>
            <a:r>
              <a:rPr kumimoji="1" lang="fr-FR" altLang="ja-JP" smtClean="0"/>
              <a:t>Cinquième niveau</a:t>
            </a:r>
            <a:endParaRPr kumimoji="1" lang="ja-JP" altLang="en-US"/>
          </a:p>
        </p:txBody>
      </p:sp>
      <p:sp>
        <p:nvSpPr>
          <p:cNvPr id="5" name="図形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fr-FR" altLang="ja-JP" smtClean="0"/>
              <a:t>Cliquez pour modifier les styles du texte du masque</a:t>
            </a:r>
          </a:p>
          <a:p>
            <a:pPr lvl="1"/>
            <a:r>
              <a:rPr kumimoji="1" lang="fr-FR" altLang="ja-JP" smtClean="0"/>
              <a:t>Deuxième niveau</a:t>
            </a:r>
          </a:p>
          <a:p>
            <a:pPr lvl="2"/>
            <a:r>
              <a:rPr kumimoji="1" lang="fr-FR" altLang="ja-JP" smtClean="0"/>
              <a:t>Troisième niveau</a:t>
            </a:r>
          </a:p>
          <a:p>
            <a:pPr lvl="3"/>
            <a:r>
              <a:rPr kumimoji="1" lang="fr-FR" altLang="ja-JP" smtClean="0"/>
              <a:t>Quatrième niveau</a:t>
            </a:r>
          </a:p>
          <a:p>
            <a:pPr lvl="4"/>
            <a:r>
              <a:rPr kumimoji="1" lang="fr-FR" altLang="ja-JP" smtClean="0"/>
              <a:t>Cinquième niveau</a:t>
            </a:r>
            <a:endParaRPr lang="ja-JP"/>
          </a:p>
        </p:txBody>
      </p:sp>
      <p:sp>
        <p:nvSpPr>
          <p:cNvPr id="6" name="図形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fr-FR" altLang="ja-JP" smtClean="0"/>
              <a:t>Cliquez pour modifier les styles du texte du masque</a:t>
            </a:r>
          </a:p>
          <a:p>
            <a:pPr lvl="1"/>
            <a:r>
              <a:rPr kumimoji="1" lang="fr-FR" altLang="ja-JP" smtClean="0"/>
              <a:t>Deuxième niveau</a:t>
            </a:r>
          </a:p>
          <a:p>
            <a:pPr lvl="2"/>
            <a:r>
              <a:rPr kumimoji="1" lang="fr-FR" altLang="ja-JP" smtClean="0"/>
              <a:t>Troisième niveau</a:t>
            </a:r>
          </a:p>
          <a:p>
            <a:pPr lvl="3"/>
            <a:r>
              <a:rPr kumimoji="1" lang="fr-FR" altLang="ja-JP" smtClean="0"/>
              <a:t>Quatrième niveau</a:t>
            </a:r>
          </a:p>
          <a:p>
            <a:pPr lvl="4"/>
            <a:r>
              <a:rPr kumimoji="1" lang="fr-FR" altLang="ja-JP" smtClean="0"/>
              <a:t>Cinquième niveau</a:t>
            </a:r>
            <a:endParaRPr kumimoji="1" lang="ja-JP" altLang="en-US"/>
          </a:p>
        </p:txBody>
      </p:sp>
      <p:sp>
        <p:nvSpPr>
          <p:cNvPr id="7" name="図形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9892A-0574-4753-B3B5-882803074C2D}" type="datetimeFigureOut">
              <a:rPr lang="en-US" smtClean="0"/>
              <a:pPr/>
              <a:t>11/17/2012</a:t>
            </a:fld>
            <a:endParaRPr lang="en-US"/>
          </a:p>
        </p:txBody>
      </p:sp>
      <p:sp>
        <p:nvSpPr>
          <p:cNvPr id="8" name="図形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図形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00B4B-F5D2-44DD-9A19-A980681504E0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形 1"/>
          <p:cNvSpPr>
            <a:spLocks noGrp="1"/>
          </p:cNvSpPr>
          <p:nvPr>
            <p:ph type="title"/>
          </p:nvPr>
        </p:nvSpPr>
        <p:spPr>
          <a:xfrm>
            <a:off x="1671646" y="4572008"/>
            <a:ext cx="6400816" cy="928686"/>
          </a:xfrm>
        </p:spPr>
        <p:txBody>
          <a:bodyPr/>
          <a:lstStyle/>
          <a:p>
            <a:r>
              <a:rPr kumimoji="1" lang="fr-FR" altLang="ja-JP" smtClean="0"/>
              <a:t>Cliquez pour modifier le style du titre</a:t>
            </a:r>
            <a:endParaRPr kumimoji="1" lang="ja-JP" altLang="en-US" dirty="0"/>
          </a:p>
        </p:txBody>
      </p:sp>
      <p:sp>
        <p:nvSpPr>
          <p:cNvPr id="3" name="図形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9892A-0574-4753-B3B5-882803074C2D}" type="datetimeFigureOut">
              <a:rPr lang="en-US" smtClean="0"/>
              <a:pPr/>
              <a:t>11/17/2012</a:t>
            </a:fld>
            <a:endParaRPr lang="en-US"/>
          </a:p>
        </p:txBody>
      </p:sp>
      <p:sp>
        <p:nvSpPr>
          <p:cNvPr id="4" name="図形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図形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00B4B-F5D2-44DD-9A19-A980681504E0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形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9892A-0574-4753-B3B5-882803074C2D}" type="datetimeFigureOut">
              <a:rPr lang="en-US" smtClean="0"/>
              <a:pPr/>
              <a:t>11/17/2012</a:t>
            </a:fld>
            <a:endParaRPr lang="en-US"/>
          </a:p>
        </p:txBody>
      </p:sp>
      <p:sp>
        <p:nvSpPr>
          <p:cNvPr id="3" name="図形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図形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00B4B-F5D2-44DD-9A19-A980681504E0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形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fr-FR" altLang="ja-JP" smtClean="0"/>
              <a:t>Cliquez pour modifier le style du titre</a:t>
            </a:r>
            <a:endParaRPr kumimoji="1" lang="ja-JP" altLang="en-US"/>
          </a:p>
        </p:txBody>
      </p:sp>
      <p:sp>
        <p:nvSpPr>
          <p:cNvPr id="3" name="図形 2"/>
          <p:cNvSpPr>
            <a:spLocks noGrp="1"/>
          </p:cNvSpPr>
          <p:nvPr>
            <p:ph idx="1"/>
          </p:nvPr>
        </p:nvSpPr>
        <p:spPr>
          <a:xfrm>
            <a:off x="3575050" y="1428737"/>
            <a:ext cx="5111750" cy="469742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fr-FR" altLang="ja-JP" smtClean="0"/>
              <a:t>Cliquez pour modifier les styles du texte du masque</a:t>
            </a:r>
          </a:p>
          <a:p>
            <a:pPr lvl="1"/>
            <a:r>
              <a:rPr kumimoji="1" lang="fr-FR" altLang="ja-JP" smtClean="0"/>
              <a:t>Deuxième niveau</a:t>
            </a:r>
          </a:p>
          <a:p>
            <a:pPr lvl="2"/>
            <a:r>
              <a:rPr kumimoji="1" lang="fr-FR" altLang="ja-JP" smtClean="0"/>
              <a:t>Troisième niveau</a:t>
            </a:r>
          </a:p>
          <a:p>
            <a:pPr lvl="3"/>
            <a:r>
              <a:rPr kumimoji="1" lang="fr-FR" altLang="ja-JP" smtClean="0"/>
              <a:t>Quatrième niveau</a:t>
            </a:r>
          </a:p>
          <a:p>
            <a:pPr lvl="4"/>
            <a:r>
              <a:rPr kumimoji="1" lang="fr-FR" altLang="ja-JP" smtClean="0"/>
              <a:t>Cinquième niveau</a:t>
            </a:r>
            <a:endParaRPr kumimoji="1" lang="ja-JP" altLang="en-US" dirty="0"/>
          </a:p>
        </p:txBody>
      </p:sp>
      <p:sp>
        <p:nvSpPr>
          <p:cNvPr id="4" name="図形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fr-FR" altLang="ja-JP" smtClean="0"/>
              <a:t>Cliquez pour modifier les styles du texte du masque</a:t>
            </a:r>
          </a:p>
          <a:p>
            <a:pPr lvl="1"/>
            <a:r>
              <a:rPr kumimoji="1" lang="fr-FR" altLang="ja-JP" smtClean="0"/>
              <a:t>Deuxième niveau</a:t>
            </a:r>
          </a:p>
          <a:p>
            <a:pPr lvl="2"/>
            <a:r>
              <a:rPr kumimoji="1" lang="fr-FR" altLang="ja-JP" smtClean="0"/>
              <a:t>Troisième niveau</a:t>
            </a:r>
          </a:p>
          <a:p>
            <a:pPr lvl="3"/>
            <a:r>
              <a:rPr kumimoji="1" lang="fr-FR" altLang="ja-JP" smtClean="0"/>
              <a:t>Quatrième niveau</a:t>
            </a:r>
          </a:p>
          <a:p>
            <a:pPr lvl="4"/>
            <a:r>
              <a:rPr kumimoji="1" lang="fr-FR" altLang="ja-JP" smtClean="0"/>
              <a:t>Cinquième niveau</a:t>
            </a:r>
            <a:endParaRPr lang="ja-JP"/>
          </a:p>
        </p:txBody>
      </p:sp>
      <p:sp>
        <p:nvSpPr>
          <p:cNvPr id="5" name="図形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9892A-0574-4753-B3B5-882803074C2D}" type="datetimeFigureOut">
              <a:rPr lang="en-US" smtClean="0"/>
              <a:pPr/>
              <a:t>11/17/2012</a:t>
            </a:fld>
            <a:endParaRPr lang="en-US"/>
          </a:p>
        </p:txBody>
      </p:sp>
      <p:sp>
        <p:nvSpPr>
          <p:cNvPr id="6" name="図形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図形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00B4B-F5D2-44DD-9A19-A980681504E0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形 1"/>
          <p:cNvSpPr>
            <a:spLocks noGrp="1"/>
          </p:cNvSpPr>
          <p:nvPr>
            <p:ph type="title"/>
          </p:nvPr>
        </p:nvSpPr>
        <p:spPr>
          <a:xfrm>
            <a:off x="1792288" y="5014914"/>
            <a:ext cx="5486400" cy="414350"/>
          </a:xfrm>
        </p:spPr>
        <p:txBody>
          <a:bodyPr anchor="b"/>
          <a:lstStyle>
            <a:lvl1pPr algn="ctr">
              <a:defRPr sz="2000" b="1"/>
            </a:lvl1pPr>
          </a:lstStyle>
          <a:p>
            <a:r>
              <a:rPr kumimoji="1" lang="fr-FR" altLang="ja-JP" smtClean="0"/>
              <a:t>Cliquez pour modifier le style du titre</a:t>
            </a:r>
            <a:endParaRPr kumimoji="1" lang="ja-JP" altLang="en-US" dirty="0"/>
          </a:p>
        </p:txBody>
      </p:sp>
      <p:sp>
        <p:nvSpPr>
          <p:cNvPr id="3" name="正方形/長方形 2"/>
          <p:cNvSpPr>
            <a:spLocks noGrp="1"/>
          </p:cNvSpPr>
          <p:nvPr>
            <p:ph type="pic" idx="1"/>
          </p:nvPr>
        </p:nvSpPr>
        <p:spPr>
          <a:xfrm>
            <a:off x="1792288" y="742960"/>
            <a:ext cx="5486400" cy="4114800"/>
          </a:xfrm>
          <a:prstGeom prst="rect">
            <a:avLst/>
          </a:prstGeom>
          <a:noFill/>
          <a:ln w="50800" cap="sq">
            <a:solidFill>
              <a:schemeClr val="tx1"/>
            </a:solidFill>
            <a:miter lim="800000"/>
          </a:ln>
          <a:effectLst>
            <a:outerShdw blurRad="76200" dist="50800" dir="13500000" algn="tl" rotWithShape="0">
              <a:schemeClr val="bg1">
                <a:alpha val="80000"/>
              </a:scheme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1" lang="fr-FR" altLang="ja-JP" smtClean="0"/>
              <a:t>Cliquez sur l'icône pour ajouter une image</a:t>
            </a:r>
            <a:endParaRPr kumimoji="1" lang="ja-JP" altLang="en-US" dirty="0"/>
          </a:p>
        </p:txBody>
      </p:sp>
      <p:sp>
        <p:nvSpPr>
          <p:cNvPr id="4" name="図形 3"/>
          <p:cNvSpPr>
            <a:spLocks noGrp="1"/>
          </p:cNvSpPr>
          <p:nvPr>
            <p:ph type="body" sz="half" idx="2"/>
          </p:nvPr>
        </p:nvSpPr>
        <p:spPr>
          <a:xfrm>
            <a:off x="1792288" y="5481658"/>
            <a:ext cx="5486400" cy="804862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 algn="ctr">
              <a:buNone/>
              <a:defRPr sz="1200"/>
            </a:lvl2pPr>
            <a:lvl3pPr marL="914400" indent="0" algn="ctr">
              <a:buNone/>
              <a:defRPr sz="1000"/>
            </a:lvl3pPr>
            <a:lvl4pPr marL="1371600" indent="0" algn="ctr">
              <a:buNone/>
              <a:defRPr sz="900"/>
            </a:lvl4pPr>
            <a:lvl5pPr marL="1828800" indent="0" algn="ctr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fr-FR" altLang="ja-JP" smtClean="0"/>
              <a:t>Cliquez pour modifier les styles du texte du masque</a:t>
            </a:r>
          </a:p>
          <a:p>
            <a:pPr lvl="1"/>
            <a:r>
              <a:rPr kumimoji="1" lang="fr-FR" altLang="ja-JP" smtClean="0"/>
              <a:t>Deuxième niveau</a:t>
            </a:r>
          </a:p>
          <a:p>
            <a:pPr lvl="2"/>
            <a:r>
              <a:rPr kumimoji="1" lang="fr-FR" altLang="ja-JP" smtClean="0"/>
              <a:t>Troisième niveau</a:t>
            </a:r>
          </a:p>
          <a:p>
            <a:pPr lvl="3"/>
            <a:r>
              <a:rPr kumimoji="1" lang="fr-FR" altLang="ja-JP" smtClean="0"/>
              <a:t>Quatrième niveau</a:t>
            </a:r>
          </a:p>
          <a:p>
            <a:pPr lvl="4"/>
            <a:r>
              <a:rPr kumimoji="1" lang="fr-FR" altLang="ja-JP" smtClean="0"/>
              <a:t>Cinquième niveau</a:t>
            </a:r>
            <a:endParaRPr lang="ja-JP" dirty="0"/>
          </a:p>
        </p:txBody>
      </p:sp>
      <p:sp>
        <p:nvSpPr>
          <p:cNvPr id="5" name="図形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9892A-0574-4753-B3B5-882803074C2D}" type="datetimeFigureOut">
              <a:rPr lang="en-US" smtClean="0"/>
              <a:pPr/>
              <a:t>11/17/2012</a:t>
            </a:fld>
            <a:endParaRPr lang="en-US"/>
          </a:p>
        </p:txBody>
      </p:sp>
      <p:sp>
        <p:nvSpPr>
          <p:cNvPr id="6" name="図形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図形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00B4B-F5D2-44DD-9A19-A980681504E0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正方形/長方形 17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kumimoji="1" lang="ja-JP" altLang="en-US" dirty="0" smtClean="0"/>
              <a:t>マスタ テキストの書式設定</a:t>
            </a:r>
            <a:endParaRPr lang="ja-JP" dirty="0"/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</a:p>
          <a:p>
            <a:pPr lvl="5"/>
            <a:r>
              <a:rPr kumimoji="1" lang="ja-JP" altLang="en-US" dirty="0" smtClean="0"/>
              <a:t>第</a:t>
            </a:r>
            <a:r>
              <a:rPr kumimoji="1" lang="en-US" altLang="ja-JP" dirty="0" smtClean="0"/>
              <a:t>6</a:t>
            </a:r>
            <a:r>
              <a:rPr kumimoji="1" lang="ja-JP" altLang="en-US" dirty="0" smtClean="0"/>
              <a:t>レベル</a:t>
            </a:r>
          </a:p>
          <a:p>
            <a:pPr lvl="6"/>
            <a:r>
              <a:rPr kumimoji="1" lang="ja-JP" altLang="en-US" dirty="0" smtClean="0"/>
              <a:t>第</a:t>
            </a:r>
            <a:r>
              <a:rPr kumimoji="1" lang="en-US" altLang="ja-JP" dirty="0" smtClean="0"/>
              <a:t>7</a:t>
            </a:r>
            <a:r>
              <a:rPr kumimoji="1" lang="ja-JP" altLang="en-US" dirty="0" smtClean="0"/>
              <a:t>レベル</a:t>
            </a:r>
          </a:p>
          <a:p>
            <a:pPr lvl="7"/>
            <a:r>
              <a:rPr kumimoji="1" lang="ja-JP" altLang="en-US" dirty="0" smtClean="0"/>
              <a:t>第</a:t>
            </a:r>
            <a:r>
              <a:rPr kumimoji="1" lang="en-US" altLang="ja-JP" dirty="0" smtClean="0"/>
              <a:t>8</a:t>
            </a:r>
            <a:r>
              <a:rPr kumimoji="1" lang="ja-JP" altLang="en-US" dirty="0" smtClean="0"/>
              <a:t>レベル</a:t>
            </a:r>
          </a:p>
          <a:p>
            <a:pPr lvl="8"/>
            <a:r>
              <a:rPr kumimoji="1" lang="ja-JP" altLang="en-US" dirty="0" smtClean="0"/>
              <a:t>第</a:t>
            </a:r>
            <a:r>
              <a:rPr kumimoji="1" lang="en-US" altLang="ja-JP" dirty="0" smtClean="0"/>
              <a:t>9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sp>
        <p:nvSpPr>
          <p:cNvPr id="29" name="正方形/長方形 28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A009892A-0574-4753-B3B5-882803074C2D}" type="datetimeFigureOut">
              <a:rPr lang="en-US" smtClean="0"/>
              <a:pPr/>
              <a:t>11/17/2012</a:t>
            </a:fld>
            <a:endParaRPr lang="en-US"/>
          </a:p>
        </p:txBody>
      </p:sp>
      <p:sp>
        <p:nvSpPr>
          <p:cNvPr id="4" name="正方形/長方形 3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正方形/長方形 9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35100B4B-F5D2-44DD-9A19-A980681504E0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22" name="正方形/長方形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</p:spPr>
        <p:txBody>
          <a:bodyPr vert="horz" rtlCol="0" anchor="ctr">
            <a:normAutofit/>
          </a:bodyPr>
          <a:lstStyle/>
          <a:p>
            <a:r>
              <a:rPr kumimoji="1" lang="ja-JP" altLang="en-US" dirty="0" smtClean="0"/>
              <a:t>マスタ タイトルの書式設定</a:t>
            </a:r>
            <a:endParaRPr kumimoji="1" lang="ja-JP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</p:sldLayoutIdLst>
  <p:txStyles>
    <p:titleStyle>
      <a:lvl1pPr algn="ctr" rtl="0" eaLnBrk="1" latinLnBrk="0" hangingPunct="1">
        <a:spcBef>
          <a:spcPct val="0"/>
        </a:spcBef>
        <a:buNone/>
        <a:defRPr kumimoji="1" sz="4400" baseline="0">
          <a:ln w="12700">
            <a:solidFill>
              <a:schemeClr val="tx1">
                <a:tint val="95000"/>
              </a:schemeClr>
            </a:solidFill>
          </a:ln>
          <a:gradFill>
            <a:gsLst>
              <a:gs pos="0">
                <a:schemeClr val="tx1">
                  <a:tint val="65000"/>
                </a:schemeClr>
              </a:gs>
              <a:gs pos="49900">
                <a:schemeClr val="tx1">
                  <a:tint val="95000"/>
                </a:schemeClr>
              </a:gs>
              <a:gs pos="50000">
                <a:schemeClr val="tx1"/>
              </a:gs>
              <a:gs pos="100000">
                <a:schemeClr val="tx1">
                  <a:tint val="95000"/>
                </a:schemeClr>
              </a:gs>
            </a:gsLst>
            <a:lin ang="5400000" scaled="1"/>
          </a:gradFill>
          <a:effectLst>
            <a:outerShdw blurRad="127000" algn="tl" rotWithShape="0">
              <a:schemeClr val="bg1">
                <a:alpha val="5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tx1"/>
        </a:buClr>
        <a:buFont typeface="Wingdings"/>
        <a:buChar char="n"/>
        <a:defRPr kumimoji="1" sz="3200" baseline="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tx2">
            <a:shade val="75000"/>
          </a:schemeClr>
        </a:buClr>
        <a:buSzPct val="85000"/>
        <a:buFont typeface="Wingdings"/>
        <a:buChar char="n"/>
        <a:defRPr kumimoji="1" sz="2800" baseline="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4">
            <a:shade val="50000"/>
          </a:schemeClr>
        </a:buClr>
        <a:buSzPct val="75000"/>
        <a:buFont typeface="Wingdings"/>
        <a:buChar char="n"/>
        <a:defRPr kumimoji="1" sz="2400" baseline="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6">
            <a:shade val="50000"/>
          </a:schemeClr>
        </a:buClr>
        <a:buSzPct val="75000"/>
        <a:buFont typeface="Wingdings"/>
        <a:buChar char="n"/>
        <a:defRPr kumimoji="1" sz="2000" baseline="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3">
            <a:shade val="50000"/>
          </a:schemeClr>
        </a:buClr>
        <a:buSzPct val="70000"/>
        <a:buFont typeface="Wingdings"/>
        <a:buChar char="n"/>
        <a:defRPr kumimoji="1" sz="2000" baseline="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>
            <a:shade val="50000"/>
          </a:schemeClr>
        </a:buClr>
        <a:buSzPct val="60000"/>
        <a:buFont typeface="Wingdings"/>
        <a:buChar char="n"/>
        <a:defRPr kumimoji="1" sz="20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2">
            <a:shade val="50000"/>
          </a:schemeClr>
        </a:buClr>
        <a:buSzPct val="60000"/>
        <a:buFont typeface="Wingdings"/>
        <a:buChar char="n"/>
        <a:defRPr kumimoji="1" sz="20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5">
            <a:shade val="50000"/>
          </a:schemeClr>
        </a:buClr>
        <a:buSzPct val="60000"/>
        <a:buFont typeface="Wingdings"/>
        <a:buChar char="n"/>
        <a:defRPr kumimoji="1" sz="200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tx1"/>
        </a:buClr>
        <a:buSzPct val="50000"/>
        <a:buFont typeface="Wingdings"/>
        <a:buChar char="n"/>
        <a:defRPr kumimoji="1" sz="20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7" Type="http://schemas.openxmlformats.org/officeDocument/2006/relationships/image" Target="../media/image4.png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image" Target="../media/image14.jpeg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4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tags" Target="../tags/tag45.xml"/><Relationship Id="rId7" Type="http://schemas.openxmlformats.org/officeDocument/2006/relationships/image" Target="../media/image15.tiff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slideLayout" Target="../slideLayouts/slideLayout3.xml"/><Relationship Id="rId5" Type="http://schemas.openxmlformats.org/officeDocument/2006/relationships/tags" Target="../tags/tag47.xml"/><Relationship Id="rId4" Type="http://schemas.openxmlformats.org/officeDocument/2006/relationships/tags" Target="../tags/tag46.xml"/><Relationship Id="rId9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55.xml"/><Relationship Id="rId13" Type="http://schemas.openxmlformats.org/officeDocument/2006/relationships/image" Target="../media/image17.tiff"/><Relationship Id="rId3" Type="http://schemas.openxmlformats.org/officeDocument/2006/relationships/tags" Target="../tags/tag50.xml"/><Relationship Id="rId7" Type="http://schemas.openxmlformats.org/officeDocument/2006/relationships/tags" Target="../tags/tag54.xml"/><Relationship Id="rId12" Type="http://schemas.openxmlformats.org/officeDocument/2006/relationships/slideLayout" Target="../slideLayouts/slideLayout3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tags" Target="../tags/tag53.xml"/><Relationship Id="rId11" Type="http://schemas.openxmlformats.org/officeDocument/2006/relationships/tags" Target="../tags/tag58.xml"/><Relationship Id="rId5" Type="http://schemas.openxmlformats.org/officeDocument/2006/relationships/tags" Target="../tags/tag52.xml"/><Relationship Id="rId10" Type="http://schemas.openxmlformats.org/officeDocument/2006/relationships/tags" Target="../tags/tag57.xml"/><Relationship Id="rId4" Type="http://schemas.openxmlformats.org/officeDocument/2006/relationships/tags" Target="../tags/tag51.xml"/><Relationship Id="rId9" Type="http://schemas.openxmlformats.org/officeDocument/2006/relationships/tags" Target="../tags/tag56.xml"/><Relationship Id="rId1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6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6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72.xml"/><Relationship Id="rId7" Type="http://schemas.openxmlformats.org/officeDocument/2006/relationships/image" Target="../media/image5.jpeg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7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tags" Target="../tags/tag76.xml"/><Relationship Id="rId7" Type="http://schemas.openxmlformats.org/officeDocument/2006/relationships/image" Target="../media/image4.png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slideLayout" Target="../slideLayouts/slideLayout12.xml"/><Relationship Id="rId5" Type="http://schemas.openxmlformats.org/officeDocument/2006/relationships/tags" Target="../tags/tag78.xml"/><Relationship Id="rId4" Type="http://schemas.openxmlformats.org/officeDocument/2006/relationships/tags" Target="../tags/tag77.xml"/><Relationship Id="rId9" Type="http://schemas.openxmlformats.org/officeDocument/2006/relationships/image" Target="../media/image18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6" Type="http://schemas.openxmlformats.org/officeDocument/2006/relationships/image" Target="../media/image19.gif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10.xml"/><Relationship Id="rId7" Type="http://schemas.openxmlformats.org/officeDocument/2006/relationships/image" Target="../media/image7.jpe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Layout" Target="../slideLayouts/slideLayout3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15.xml"/><Relationship Id="rId7" Type="http://schemas.openxmlformats.org/officeDocument/2006/relationships/image" Target="../media/image8.jpe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Layout" Target="../slideLayouts/slideLayout3.xml"/><Relationship Id="rId5" Type="http://schemas.openxmlformats.org/officeDocument/2006/relationships/tags" Target="../tags/tag17.xml"/><Relationship Id="rId4" Type="http://schemas.openxmlformats.org/officeDocument/2006/relationships/tags" Target="../tags/tag1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20.xml"/><Relationship Id="rId7" Type="http://schemas.openxmlformats.org/officeDocument/2006/relationships/image" Target="../media/image9.jpe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slideLayout" Target="../slideLayouts/slideLayout3.xml"/><Relationship Id="rId5" Type="http://schemas.openxmlformats.org/officeDocument/2006/relationships/tags" Target="../tags/tag22.xml"/><Relationship Id="rId4" Type="http://schemas.openxmlformats.org/officeDocument/2006/relationships/tags" Target="../tags/tag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image" Target="../media/image4.pn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image" Target="../media/image10.jpeg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29.xml"/><Relationship Id="rId7" Type="http://schemas.openxmlformats.org/officeDocument/2006/relationships/image" Target="../media/image4.pn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image" Target="../media/image11.jpeg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3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7" Type="http://schemas.openxmlformats.org/officeDocument/2006/relationships/image" Target="../media/image4.png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image" Target="../media/image12.jpeg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3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7" Type="http://schemas.openxmlformats.org/officeDocument/2006/relationships/image" Target="../media/image4.png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image" Target="../media/image13.jpeg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cyclo-saintdoulchard.fr/wp-content/themes/cyclo/images/logo.pn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476672"/>
            <a:ext cx="9595058" cy="2808312"/>
          </a:xfrm>
          <a:prstGeom prst="rect">
            <a:avLst/>
          </a:prstGeom>
          <a:noFill/>
        </p:spPr>
      </p:pic>
      <p:pic>
        <p:nvPicPr>
          <p:cNvPr id="1028" name="Picture 4" descr="http://www.everyoneweb.fr/WA/DataFilescyclosdulys/FFCT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661248"/>
            <a:ext cx="1937647" cy="1196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http://www.cyclo-saintdoulchard.fr/wp-content/themes/cyclo/images/logo.pn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91674" y="5993904"/>
            <a:ext cx="2952326" cy="864096"/>
          </a:xfrm>
          <a:prstGeom prst="rect">
            <a:avLst/>
          </a:prstGeom>
          <a:noFill/>
        </p:spPr>
      </p:pic>
      <p:sp>
        <p:nvSpPr>
          <p:cNvPr id="7" name="Titre 6"/>
          <p:cNvSpPr>
            <a:spLocks noGrp="1"/>
          </p:cNvSpPr>
          <p:nvPr>
            <p:ph type="ctrTitle"/>
            <p:custDataLst>
              <p:tags r:id="rId4"/>
            </p:custDataLst>
          </p:nvPr>
        </p:nvSpPr>
        <p:spPr>
          <a:xfrm>
            <a:off x="971600" y="3645024"/>
            <a:ext cx="7172348" cy="1470025"/>
          </a:xfrm>
        </p:spPr>
        <p:txBody>
          <a:bodyPr>
            <a:normAutofit/>
          </a:bodyPr>
          <a:lstStyle/>
          <a:p>
            <a:r>
              <a:rPr lang="fr-FR" sz="6600" dirty="0" smtClean="0">
                <a:solidFill>
                  <a:schemeClr val="accent3">
                    <a:lumMod val="75000"/>
                  </a:schemeClr>
                </a:solidFill>
              </a:rPr>
              <a:t>Rapport de sécurité</a:t>
            </a:r>
            <a:endParaRPr lang="fr-FR" sz="66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8" name="Sous-titre 7"/>
          <p:cNvSpPr>
            <a:spLocks noGrp="1"/>
          </p:cNvSpPr>
          <p:nvPr>
            <p:ph type="subTitle" idx="1"/>
            <p:custDataLst>
              <p:tags r:id="rId5"/>
            </p:custDataLst>
          </p:nvPr>
        </p:nvSpPr>
        <p:spPr>
          <a:xfrm>
            <a:off x="1331640" y="5572116"/>
            <a:ext cx="6400800" cy="1285884"/>
          </a:xfrm>
        </p:spPr>
        <p:txBody>
          <a:bodyPr>
            <a:noAutofit/>
          </a:bodyPr>
          <a:lstStyle/>
          <a:p>
            <a:r>
              <a:rPr lang="fr-FR" sz="9600" dirty="0" smtClean="0">
                <a:solidFill>
                  <a:schemeClr val="accent3">
                    <a:lumMod val="75000"/>
                  </a:schemeClr>
                </a:solidFill>
              </a:rPr>
              <a:t>2012</a:t>
            </a:r>
            <a:endParaRPr lang="fr-FR" sz="96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1266" name="Picture 2" descr="C:\Users\Valentin\Desktop\Nouveau dossier (2)\DSCN1958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486" cy="6858000"/>
          </a:xfrm>
          <a:prstGeom prst="rect">
            <a:avLst/>
          </a:prstGeom>
          <a:noFill/>
        </p:spPr>
      </p:pic>
      <p:pic>
        <p:nvPicPr>
          <p:cNvPr id="5" name="Picture 2" descr="http://www.cyclo-saintdoulchard.fr/wp-content/themes/cyclo/images/logo.pn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88224" y="5993904"/>
            <a:ext cx="2952326" cy="864096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Marie-Claude\Bureau\UploadedFile_129968707476605000.tif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35696" y="0"/>
            <a:ext cx="5328592" cy="6872806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>
            <p:custDataLst>
              <p:tags r:id="rId2"/>
            </p:custDataLst>
          </p:nvPr>
        </p:nvSpPr>
        <p:spPr>
          <a:xfrm>
            <a:off x="7092280" y="0"/>
            <a:ext cx="2448272" cy="73174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>
            <p:custDataLst>
              <p:tags r:id="rId3"/>
            </p:custDataLst>
          </p:nvPr>
        </p:nvSpPr>
        <p:spPr>
          <a:xfrm>
            <a:off x="0" y="0"/>
            <a:ext cx="2448272" cy="73174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7" name="Picture 3" descr="C:\Documents and Settings\Marie-Claude\Bureau\Nouveau Image bitmap.bmp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835696" y="-38100"/>
            <a:ext cx="5343525" cy="6896100"/>
          </a:xfrm>
          <a:prstGeom prst="rect">
            <a:avLst/>
          </a:prstGeom>
          <a:noFill/>
        </p:spPr>
      </p:pic>
      <p:pic>
        <p:nvPicPr>
          <p:cNvPr id="4" name="Picture 2" descr="http://www.cyclo-saintdoulchard.fr/wp-content/themes/cyclo/images/logo.pn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91674" y="5993904"/>
            <a:ext cx="2952326" cy="864096"/>
          </a:xfrm>
          <a:prstGeom prst="rect">
            <a:avLst/>
          </a:prstGeom>
          <a:noFill/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050" name="Picture 2" descr="C:\Documents and Settings\Marie-Claude\Bureau\1.TIF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123728" y="0"/>
            <a:ext cx="4680520" cy="68580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>
            <p:custDataLst>
              <p:tags r:id="rId4"/>
            </p:custDataLst>
          </p:nvPr>
        </p:nvSpPr>
        <p:spPr>
          <a:xfrm>
            <a:off x="6695728" y="0"/>
            <a:ext cx="24482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>
            <p:custDataLst>
              <p:tags r:id="rId5"/>
            </p:custDataLst>
          </p:nvPr>
        </p:nvSpPr>
        <p:spPr>
          <a:xfrm>
            <a:off x="0" y="0"/>
            <a:ext cx="24482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Picture 2" descr="http://www.cyclo-saintdoulchard.fr/wp-content/themes/cyclo/images/logo.pn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191674" y="5993904"/>
            <a:ext cx="2952326" cy="864096"/>
          </a:xfrm>
          <a:prstGeom prst="rect">
            <a:avLst/>
          </a:prstGeom>
          <a:noFill/>
        </p:spPr>
      </p:pic>
      <p:sp>
        <p:nvSpPr>
          <p:cNvPr id="9" name="ZoneTexte 8"/>
          <p:cNvSpPr txBox="1"/>
          <p:nvPr>
            <p:custDataLst>
              <p:tags r:id="rId7"/>
            </p:custDataLst>
          </p:nvPr>
        </p:nvSpPr>
        <p:spPr>
          <a:xfrm>
            <a:off x="5508104" y="2996952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Courtepaille</a:t>
            </a:r>
            <a:endParaRPr lang="fr-FR" dirty="0"/>
          </a:p>
        </p:txBody>
      </p:sp>
      <p:sp>
        <p:nvSpPr>
          <p:cNvPr id="10" name="ZoneTexte 9"/>
          <p:cNvSpPr txBox="1"/>
          <p:nvPr>
            <p:custDataLst>
              <p:tags r:id="rId8"/>
            </p:custDataLst>
          </p:nvPr>
        </p:nvSpPr>
        <p:spPr>
          <a:xfrm>
            <a:off x="3779912" y="4869160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Rue des Verdun</a:t>
            </a:r>
            <a:endParaRPr lang="fr-FR" dirty="0"/>
          </a:p>
        </p:txBody>
      </p:sp>
      <p:sp>
        <p:nvSpPr>
          <p:cNvPr id="11" name="ZoneTexte 10"/>
          <p:cNvSpPr txBox="1"/>
          <p:nvPr>
            <p:custDataLst>
              <p:tags r:id="rId9"/>
            </p:custDataLst>
          </p:nvPr>
        </p:nvSpPr>
        <p:spPr>
          <a:xfrm>
            <a:off x="3779912" y="2348880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Rue de Malitorne</a:t>
            </a:r>
            <a:endParaRPr lang="fr-FR" dirty="0"/>
          </a:p>
        </p:txBody>
      </p:sp>
      <p:sp>
        <p:nvSpPr>
          <p:cNvPr id="12" name="ZoneTexte 11"/>
          <p:cNvSpPr txBox="1"/>
          <p:nvPr>
            <p:custDataLst>
              <p:tags r:id="rId10"/>
            </p:custDataLst>
          </p:nvPr>
        </p:nvSpPr>
        <p:spPr>
          <a:xfrm>
            <a:off x="6156176" y="3645024"/>
            <a:ext cx="2987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Route d’Orléans</a:t>
            </a:r>
            <a:endParaRPr lang="fr-FR" dirty="0"/>
          </a:p>
        </p:txBody>
      </p:sp>
      <p:sp>
        <p:nvSpPr>
          <p:cNvPr id="14" name="ZoneTexte 13"/>
          <p:cNvSpPr txBox="1"/>
          <p:nvPr>
            <p:custDataLst>
              <p:tags r:id="rId11"/>
            </p:custDataLst>
          </p:nvPr>
        </p:nvSpPr>
        <p:spPr>
          <a:xfrm>
            <a:off x="1547664" y="3573016"/>
            <a:ext cx="2987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Route d’Orléans</a:t>
            </a:r>
            <a:endParaRPr lang="fr-FR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323528" y="2132856"/>
            <a:ext cx="8280920" cy="2448272"/>
          </a:xfrm>
        </p:spPr>
        <p:txBody>
          <a:bodyPr>
            <a:normAutofit/>
          </a:bodyPr>
          <a:lstStyle/>
          <a:p>
            <a:pPr algn="ctr"/>
            <a:r>
              <a:rPr lang="fr-FR" dirty="0" smtClean="0"/>
              <a:t>CONSIGNE DE SECURITE</a:t>
            </a:r>
            <a:br>
              <a:rPr lang="fr-FR" dirty="0" smtClean="0"/>
            </a:br>
            <a:r>
              <a:rPr lang="fr-FR" dirty="0" smtClean="0"/>
              <a:t>DES CYCLOTOURISTES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971600" y="260648"/>
            <a:ext cx="7215238" cy="1785950"/>
          </a:xfrm>
        </p:spPr>
        <p:txBody>
          <a:bodyPr/>
          <a:lstStyle/>
          <a:p>
            <a:pPr algn="ctr"/>
            <a:endParaRPr lang="fr-FR" dirty="0"/>
          </a:p>
        </p:txBody>
      </p:sp>
      <p:pic>
        <p:nvPicPr>
          <p:cNvPr id="4" name="Picture 2" descr="http://www.cyclo-saintdoulchard.fr/wp-content/themes/cyclo/images/logo.pn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91674" y="5993904"/>
            <a:ext cx="2952326" cy="864096"/>
          </a:xfrm>
          <a:prstGeom prst="rect">
            <a:avLst/>
          </a:prstGeom>
          <a:noFill/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Déplacements en groupe des cyclotouristes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251520" y="1600200"/>
            <a:ext cx="4244280" cy="4525963"/>
          </a:xfrm>
        </p:spPr>
        <p:txBody>
          <a:bodyPr>
            <a:normAutofit fontScale="77500" lnSpcReduction="20000"/>
          </a:bodyPr>
          <a:lstStyle/>
          <a:p>
            <a:r>
              <a:rPr lang="fr-FR" dirty="0" smtClean="0"/>
              <a:t>Le Code de la route autorise sous conditions, la circulation à deux de front sans préciser la composition numérique du groupe. </a:t>
            </a:r>
          </a:p>
          <a:p>
            <a:endParaRPr lang="fr-FR" dirty="0" smtClean="0"/>
          </a:p>
          <a:p>
            <a:r>
              <a:rPr lang="fr-FR" dirty="0" smtClean="0"/>
              <a:t>Dans le cadre des activités pratiquées et pour l’amélioration des conditions de sécurité, il est préférable de fractionner par petits groupes (10-12) sans jamais  rouler à plus de  deux de front.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48200" y="1600200"/>
            <a:ext cx="4244280" cy="4525963"/>
          </a:xfrm>
        </p:spPr>
        <p:txBody>
          <a:bodyPr>
            <a:normAutofit fontScale="77500" lnSpcReduction="20000"/>
          </a:bodyPr>
          <a:lstStyle/>
          <a:p>
            <a:r>
              <a:rPr lang="fr-FR" dirty="0" smtClean="0"/>
              <a:t>Se mettre en file simple dans les conditions suivantes :</a:t>
            </a:r>
          </a:p>
          <a:p>
            <a:endParaRPr lang="fr-FR" dirty="0" smtClean="0"/>
          </a:p>
          <a:p>
            <a:r>
              <a:rPr lang="fr-FR" dirty="0" smtClean="0"/>
              <a:t>Lorsqu’un conducteur annonce son approche et voulant nous dépasser</a:t>
            </a:r>
          </a:p>
          <a:p>
            <a:endParaRPr lang="fr-FR" dirty="0" smtClean="0"/>
          </a:p>
          <a:p>
            <a:r>
              <a:rPr lang="fr-FR" dirty="0" smtClean="0"/>
              <a:t>Dès la chute du jour (brouillard, forte pluie, chute de neige…)</a:t>
            </a:r>
          </a:p>
          <a:p>
            <a:endParaRPr lang="fr-FR" dirty="0" smtClean="0"/>
          </a:p>
          <a:p>
            <a:r>
              <a:rPr lang="fr-FR" dirty="0" smtClean="0"/>
              <a:t>Dans tous les cas où les conditions de la circulation l’exigent .</a:t>
            </a:r>
          </a:p>
          <a:p>
            <a:endParaRPr lang="fr-FR" dirty="0" smtClean="0"/>
          </a:p>
        </p:txBody>
      </p:sp>
      <p:pic>
        <p:nvPicPr>
          <p:cNvPr id="5" name="Picture 2" descr="http://www.cyclo-saintdoulchard.fr/wp-content/themes/cyclo/images/logo.pn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88224" y="5993904"/>
            <a:ext cx="2952326" cy="864096"/>
          </a:xfrm>
          <a:prstGeom prst="rect">
            <a:avLst/>
          </a:prstGeom>
          <a:noFill/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CHARTE DU PRATIQUANT DE LA ROUTE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/>
        <p:txBody>
          <a:bodyPr>
            <a:normAutofit fontScale="77500" lnSpcReduction="20000"/>
          </a:bodyPr>
          <a:lstStyle/>
          <a:p>
            <a:endParaRPr lang="fr-FR" dirty="0" smtClean="0"/>
          </a:p>
          <a:p>
            <a:r>
              <a:rPr lang="fr-FR" dirty="0" smtClean="0"/>
              <a:t>J’applique le Code de la route</a:t>
            </a:r>
          </a:p>
          <a:p>
            <a:endParaRPr lang="fr-FR" dirty="0" smtClean="0"/>
          </a:p>
          <a:p>
            <a:r>
              <a:rPr lang="fr-FR" dirty="0" smtClean="0"/>
              <a:t>J’utilise un vélo en parfait état mécanique</a:t>
            </a:r>
          </a:p>
          <a:p>
            <a:endParaRPr lang="fr-FR" dirty="0" smtClean="0"/>
          </a:p>
          <a:p>
            <a:r>
              <a:rPr lang="fr-FR" dirty="0" smtClean="0"/>
              <a:t>Je suis correctement assuré(e)</a:t>
            </a:r>
          </a:p>
          <a:p>
            <a:endParaRPr lang="fr-FR" dirty="0" smtClean="0"/>
          </a:p>
          <a:p>
            <a:r>
              <a:rPr lang="fr-FR" dirty="0" smtClean="0"/>
              <a:t>J’adapte mon comportement aux conditions de circulations</a:t>
            </a:r>
          </a:p>
          <a:p>
            <a:endParaRPr lang="fr-FR" dirty="0" smtClean="0"/>
          </a:p>
          <a:p>
            <a:r>
              <a:rPr lang="fr-FR" dirty="0" smtClean="0"/>
              <a:t>Je maintiens un espace de sécurité avec le cycliste que me précède.</a:t>
            </a:r>
          </a:p>
          <a:p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48200" y="1600200"/>
            <a:ext cx="4316288" cy="4525963"/>
          </a:xfrm>
        </p:spPr>
        <p:txBody>
          <a:bodyPr>
            <a:normAutofit fontScale="77500" lnSpcReduction="20000"/>
          </a:bodyPr>
          <a:lstStyle/>
          <a:p>
            <a:endParaRPr lang="fr-FR" dirty="0" smtClean="0"/>
          </a:p>
          <a:p>
            <a:r>
              <a:rPr lang="fr-FR" dirty="0" smtClean="0"/>
              <a:t> Je prends toutes les dispositions pour être vu(e).</a:t>
            </a:r>
          </a:p>
          <a:p>
            <a:r>
              <a:rPr lang="fr-FR" dirty="0" smtClean="0"/>
              <a:t>Je choisis mon groupe en fonction de mes capacités</a:t>
            </a:r>
          </a:p>
          <a:p>
            <a:r>
              <a:rPr lang="fr-FR" dirty="0" smtClean="0"/>
              <a:t>Je roule sans mettre en cause ma propre sécurité et celle des autres</a:t>
            </a:r>
          </a:p>
          <a:p>
            <a:r>
              <a:rPr lang="fr-FR" dirty="0" smtClean="0"/>
              <a:t>Je connais la procédure d’appel de secours </a:t>
            </a:r>
            <a:r>
              <a:rPr lang="fr-FR" b="1" dirty="0" smtClean="0"/>
              <a:t>112</a:t>
            </a:r>
          </a:p>
          <a:p>
            <a:r>
              <a:rPr lang="fr-FR" dirty="0" smtClean="0"/>
              <a:t>Je respecte les autres usagers de la route et je tiens compte des consignes des organisateurs, lors des manifestations de cyclotourisme.</a:t>
            </a:r>
          </a:p>
          <a:p>
            <a:endParaRPr lang="fr-FR" b="1" dirty="0" smtClean="0"/>
          </a:p>
          <a:p>
            <a:endParaRPr lang="fr-FR" dirty="0"/>
          </a:p>
        </p:txBody>
      </p:sp>
      <p:pic>
        <p:nvPicPr>
          <p:cNvPr id="5" name="Picture 2" descr="http://www.cyclo-saintdoulchard.fr/wp-content/themes/cyclo/images/logo.pn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91674" y="5993904"/>
            <a:ext cx="2952326" cy="864096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3568" y="764704"/>
            <a:ext cx="7772400" cy="1470025"/>
          </a:xfrm>
        </p:spPr>
        <p:txBody>
          <a:bodyPr/>
          <a:lstStyle/>
          <a:p>
            <a:r>
              <a:rPr lang="fr-FR" dirty="0" smtClean="0"/>
              <a:t>PREVENTION SANTE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827584" y="2348880"/>
            <a:ext cx="7416824" cy="3168352"/>
          </a:xfrm>
        </p:spPr>
        <p:txBody>
          <a:bodyPr/>
          <a:lstStyle/>
          <a:p>
            <a:r>
              <a:rPr lang="fr-FR" dirty="0" smtClean="0">
                <a:solidFill>
                  <a:schemeClr val="tx1"/>
                </a:solidFill>
              </a:rPr>
              <a:t>Le cyclotourisme contribue au bien-être physique et à la qualité de notre vie.</a:t>
            </a:r>
          </a:p>
          <a:p>
            <a:endParaRPr lang="fr-FR" dirty="0" smtClean="0">
              <a:solidFill>
                <a:schemeClr val="tx1"/>
              </a:solidFill>
            </a:endParaRPr>
          </a:p>
          <a:p>
            <a:r>
              <a:rPr lang="fr-FR" dirty="0" smtClean="0">
                <a:solidFill>
                  <a:schemeClr val="tx1"/>
                </a:solidFill>
              </a:rPr>
              <a:t>Ces avantages ne doivent pas faire oublier les risques</a:t>
            </a:r>
          </a:p>
          <a:p>
            <a:endParaRPr lang="fr-FR" dirty="0" smtClean="0"/>
          </a:p>
          <a:p>
            <a:endParaRPr lang="fr-FR" dirty="0"/>
          </a:p>
        </p:txBody>
      </p:sp>
      <p:pic>
        <p:nvPicPr>
          <p:cNvPr id="4" name="Picture 2" descr="http://www.cyclo-saintdoulchard.fr/wp-content/themes/cyclo/images/logo.pn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91674" y="5993904"/>
            <a:ext cx="2952326" cy="864096"/>
          </a:xfrm>
          <a:prstGeom prst="rect">
            <a:avLst/>
          </a:prstGeom>
          <a:noFill/>
        </p:spPr>
      </p:pic>
      <p:pic>
        <p:nvPicPr>
          <p:cNvPr id="5" name="Picture 4" descr="http://www.everyoneweb.fr/WA/DataFilescyclosdulys/FFCT.JP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1248"/>
            <a:ext cx="1937647" cy="11967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cover dir="l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3568" y="764704"/>
            <a:ext cx="7772400" cy="1470025"/>
          </a:xfrm>
        </p:spPr>
        <p:txBody>
          <a:bodyPr/>
          <a:lstStyle/>
          <a:p>
            <a:r>
              <a:rPr lang="fr-FR" dirty="0" smtClean="0"/>
              <a:t>PREVENTION SANTE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0" y="1556792"/>
            <a:ext cx="9144000" cy="4248472"/>
          </a:xfrm>
        </p:spPr>
        <p:txBody>
          <a:bodyPr>
            <a:normAutofit lnSpcReduction="10000"/>
          </a:bodyPr>
          <a:lstStyle/>
          <a:p>
            <a:pPr algn="l">
              <a:buFont typeface="Arial" pitchFamily="34" charset="0"/>
              <a:buChar char="•"/>
            </a:pPr>
            <a:endParaRPr lang="fr-FR" dirty="0" smtClean="0"/>
          </a:p>
          <a:p>
            <a:pPr algn="l">
              <a:buFont typeface="Arial" pitchFamily="34" charset="0"/>
              <a:buChar char="•"/>
            </a:pPr>
            <a:r>
              <a:rPr lang="fr-FR" dirty="0" smtClean="0">
                <a:solidFill>
                  <a:schemeClr val="tx1"/>
                </a:solidFill>
              </a:rPr>
              <a:t>Le risque cardio-vasculaire en cas d’effort maximal peut être quantifié par l’utilisation d’un</a:t>
            </a:r>
          </a:p>
          <a:p>
            <a:pPr algn="l"/>
            <a:r>
              <a:rPr lang="fr-FR" dirty="0" smtClean="0">
                <a:solidFill>
                  <a:schemeClr val="tx1"/>
                </a:solidFill>
              </a:rPr>
              <a:t> </a:t>
            </a:r>
            <a:r>
              <a:rPr lang="fr-FR" dirty="0" err="1" smtClean="0">
                <a:solidFill>
                  <a:schemeClr val="tx1"/>
                </a:solidFill>
              </a:rPr>
              <a:t>cardio</a:t>
            </a:r>
            <a:r>
              <a:rPr lang="fr-FR" dirty="0" smtClean="0">
                <a:solidFill>
                  <a:schemeClr val="tx1"/>
                </a:solidFill>
              </a:rPr>
              <a:t>-fréquencemètre.</a:t>
            </a:r>
          </a:p>
          <a:p>
            <a:pPr algn="l">
              <a:buFont typeface="Arial" pitchFamily="34" charset="0"/>
              <a:buChar char="•"/>
            </a:pPr>
            <a:endParaRPr lang="fr-FR" dirty="0" smtClean="0">
              <a:solidFill>
                <a:schemeClr val="tx1"/>
              </a:solidFill>
            </a:endParaRPr>
          </a:p>
          <a:p>
            <a:pPr algn="l">
              <a:buFont typeface="Arial" pitchFamily="34" charset="0"/>
              <a:buChar char="•"/>
            </a:pPr>
            <a:r>
              <a:rPr lang="fr-FR" dirty="0" smtClean="0">
                <a:solidFill>
                  <a:schemeClr val="tx1"/>
                </a:solidFill>
              </a:rPr>
              <a:t>L’obligation de fournir avant fin février un certificat médical de non contre-indication à la pratique du cyclotourisme pour obtenir sa licence FFCT.</a:t>
            </a:r>
          </a:p>
          <a:p>
            <a:pPr algn="l">
              <a:buFont typeface="Arial" pitchFamily="34" charset="0"/>
              <a:buChar char="•"/>
            </a:pPr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  <p:pic>
        <p:nvPicPr>
          <p:cNvPr id="4" name="Picture 2" descr="http://www.cyclo-saintdoulchard.fr/wp-content/themes/cyclo/images/logo.pn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91674" y="5993904"/>
            <a:ext cx="2952326" cy="864096"/>
          </a:xfrm>
          <a:prstGeom prst="rect">
            <a:avLst/>
          </a:prstGeom>
          <a:noFill/>
        </p:spPr>
      </p:pic>
      <p:pic>
        <p:nvPicPr>
          <p:cNvPr id="5" name="Picture 4" descr="http://www.everyoneweb.fr/WA/DataFilescyclosdulys/FFCT.JP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661248"/>
            <a:ext cx="1937647" cy="1196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6" name="Picture 4" descr="http://a7.idata.over-blog.com/1/14/45/37/amour-coeur-00007.gif"/>
          <p:cNvPicPr>
            <a:picLocks noChangeAspect="1" noChangeArrowheads="1" noCrop="1"/>
          </p:cNvPicPr>
          <p:nvPr>
            <p:custDataLst>
              <p:tags r:id="rId5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154816" y="2996952"/>
            <a:ext cx="1137264" cy="984499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  <p:custDataLst>
              <p:tags r:id="rId1"/>
            </p:custDataLst>
          </p:nvPr>
        </p:nvSpPr>
        <p:spPr>
          <a:xfrm>
            <a:off x="1115616" y="1772816"/>
            <a:ext cx="9144000" cy="4248472"/>
          </a:xfrm>
        </p:spPr>
        <p:txBody>
          <a:bodyPr>
            <a:normAutofit/>
          </a:bodyPr>
          <a:lstStyle/>
          <a:p>
            <a:pPr algn="l">
              <a:buFont typeface="Arial" pitchFamily="34" charset="0"/>
              <a:buChar char="•"/>
            </a:pPr>
            <a:endParaRPr lang="fr-FR" dirty="0" smtClean="0"/>
          </a:p>
          <a:p>
            <a:r>
              <a:rPr lang="fr-FR" dirty="0" smtClean="0">
                <a:solidFill>
                  <a:schemeClr val="tx1"/>
                </a:solidFill>
              </a:rPr>
              <a:t> NOUS AIMONS ROULER ENSEMBLE,</a:t>
            </a:r>
          </a:p>
          <a:p>
            <a:r>
              <a:rPr lang="fr-FR" dirty="0" smtClean="0">
                <a:solidFill>
                  <a:schemeClr val="tx1"/>
                </a:solidFill>
              </a:rPr>
              <a:t>NE GÂCHONS PAS NOTRE PLAISIR </a:t>
            </a:r>
          </a:p>
          <a:p>
            <a:r>
              <a:rPr lang="fr-FR" b="1" dirty="0" smtClean="0">
                <a:solidFill>
                  <a:schemeClr val="tx1"/>
                </a:solidFill>
              </a:rPr>
              <a:t>       Par des erreurs de comportements !</a:t>
            </a:r>
          </a:p>
          <a:p>
            <a:endParaRPr lang="fr-FR" dirty="0" smtClean="0">
              <a:solidFill>
                <a:schemeClr val="tx1"/>
              </a:solidFill>
            </a:endParaRPr>
          </a:p>
          <a:p>
            <a:r>
              <a:rPr lang="fr-FR" dirty="0" smtClean="0">
                <a:solidFill>
                  <a:schemeClr val="tx1"/>
                </a:solidFill>
              </a:rPr>
              <a:t>BONNE ROUTE POUR 2013</a:t>
            </a:r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  <p:pic>
        <p:nvPicPr>
          <p:cNvPr id="4" name="Picture 2" descr="http://www.cyclo-saintdoulchard.fr/wp-content/themes/cyclo/images/logo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91674" y="5993904"/>
            <a:ext cx="2952326" cy="864096"/>
          </a:xfrm>
          <a:prstGeom prst="rect">
            <a:avLst/>
          </a:prstGeom>
          <a:noFill/>
        </p:spPr>
      </p:pic>
      <p:pic>
        <p:nvPicPr>
          <p:cNvPr id="2052" name="Picture 4" descr="http://a21.idata.over-blog.com/0/11/49/46/articles4/bicycle2.gif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468560" y="2181224"/>
            <a:ext cx="3686175" cy="4676776"/>
          </a:xfrm>
          <a:prstGeom prst="rect">
            <a:avLst/>
          </a:prstGeom>
          <a:noFill/>
        </p:spPr>
      </p:pic>
      <p:sp>
        <p:nvSpPr>
          <p:cNvPr id="6" name="Titr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Valentin\Desktop\Nouveau dossier (2)\DSCN1947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2" descr="http://www.cyclo-saintdoulchard.fr/wp-content/themes/cyclo/images/logo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8224" y="5993904"/>
            <a:ext cx="2952326" cy="864096"/>
          </a:xfrm>
          <a:prstGeom prst="rect">
            <a:avLst/>
          </a:prstGeom>
          <a:noFill/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050" name="Picture 2" descr="C:\Users\Valentin\Desktop\Nouveau dossier (2)\DSCN1948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486" y="0"/>
            <a:ext cx="9144486" cy="6858000"/>
          </a:xfrm>
          <a:prstGeom prst="rect">
            <a:avLst/>
          </a:prstGeom>
          <a:noFill/>
        </p:spPr>
      </p:pic>
      <p:pic>
        <p:nvPicPr>
          <p:cNvPr id="5" name="Picture 2" descr="http://www.cyclo-saintdoulchard.fr/wp-content/themes/cyclo/images/logo.pn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88224" y="5993904"/>
            <a:ext cx="2952326" cy="864096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>
            <p:custDataLst>
              <p:tags r:id="rId5"/>
            </p:custDataLst>
          </p:nvPr>
        </p:nvSpPr>
        <p:spPr>
          <a:xfrm>
            <a:off x="1187624" y="5013176"/>
            <a:ext cx="46440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Cheminements Mixtes</a:t>
            </a:r>
          </a:p>
          <a:p>
            <a:endParaRPr lang="fr-FR" dirty="0" smtClean="0"/>
          </a:p>
          <a:p>
            <a:r>
              <a:rPr lang="fr-FR" dirty="0" smtClean="0"/>
              <a:t>Vélos / Piétons (Rollers, Trottinettes…)</a:t>
            </a: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074" name="Picture 2" descr="C:\Users\Valentin\Desktop\Nouveau dossier (2)\DSCN1949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144000" cy="6857635"/>
          </a:xfrm>
          <a:prstGeom prst="rect">
            <a:avLst/>
          </a:prstGeom>
          <a:noFill/>
        </p:spPr>
      </p:pic>
      <p:pic>
        <p:nvPicPr>
          <p:cNvPr id="5" name="Picture 2" descr="http://www.cyclo-saintdoulchard.fr/wp-content/themes/cyclo/images/logo.pn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88224" y="5993904"/>
            <a:ext cx="2952326" cy="864096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>
            <p:custDataLst>
              <p:tags r:id="rId5"/>
            </p:custDataLst>
          </p:nvPr>
        </p:nvSpPr>
        <p:spPr>
          <a:xfrm>
            <a:off x="2339752" y="5013176"/>
            <a:ext cx="41764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Chaussée glissante 		</a:t>
            </a:r>
          </a:p>
          <a:p>
            <a:endParaRPr lang="fr-FR" dirty="0" smtClean="0"/>
          </a:p>
          <a:p>
            <a:r>
              <a:rPr lang="fr-FR" dirty="0" smtClean="0"/>
              <a:t>adaptée l’allure</a:t>
            </a: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8" name="Picture 2" descr="C:\Users\Valentin\Desktop\Nouveau dossier (2)\DSCN1950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144486" cy="6858000"/>
          </a:xfrm>
          <a:prstGeom prst="rect">
            <a:avLst/>
          </a:prstGeom>
          <a:noFill/>
        </p:spPr>
      </p:pic>
      <p:pic>
        <p:nvPicPr>
          <p:cNvPr id="5" name="Picture 2" descr="http://www.cyclo-saintdoulchard.fr/wp-content/themes/cyclo/images/logo.pn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88224" y="5993904"/>
            <a:ext cx="2952326" cy="864096"/>
          </a:xfrm>
          <a:prstGeom prst="rect">
            <a:avLst/>
          </a:prstGeom>
          <a:noFill/>
        </p:spPr>
      </p:pic>
      <p:sp>
        <p:nvSpPr>
          <p:cNvPr id="6" name="Ellipse 5"/>
          <p:cNvSpPr/>
          <p:nvPr>
            <p:custDataLst>
              <p:tags r:id="rId5"/>
            </p:custDataLst>
          </p:nvPr>
        </p:nvSpPr>
        <p:spPr>
          <a:xfrm>
            <a:off x="4572000" y="2060848"/>
            <a:ext cx="648072" cy="576064"/>
          </a:xfrm>
          <a:prstGeom prst="ellipse">
            <a:avLst/>
          </a:prstGeom>
          <a:solidFill>
            <a:schemeClr val="accent1">
              <a:tint val="100000"/>
              <a:alpha val="0"/>
            </a:schemeClr>
          </a:solidFill>
          <a:ln w="825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146" name="Picture 2" descr="C:\Users\Valentin\Desktop\Nouveau dossier (2)\DSCN1952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65"/>
            <a:ext cx="9144000" cy="6857635"/>
          </a:xfrm>
          <a:prstGeom prst="rect">
            <a:avLst/>
          </a:prstGeom>
          <a:noFill/>
        </p:spPr>
      </p:pic>
      <p:pic>
        <p:nvPicPr>
          <p:cNvPr id="5" name="Picture 2" descr="http://www.cyclo-saintdoulchard.fr/wp-content/themes/cyclo/images/logo.pn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88224" y="5993904"/>
            <a:ext cx="2952326" cy="864096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194" name="Picture 2" descr="C:\Users\Valentin\Desktop\Nouveau dossier (2)\DSCN1955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487" cy="6858000"/>
          </a:xfrm>
          <a:prstGeom prst="rect">
            <a:avLst/>
          </a:prstGeom>
          <a:noFill/>
        </p:spPr>
      </p:pic>
      <p:pic>
        <p:nvPicPr>
          <p:cNvPr id="5" name="Picture 2" descr="http://www.cyclo-saintdoulchard.fr/wp-content/themes/cyclo/images/logo.pn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88224" y="5993904"/>
            <a:ext cx="2952326" cy="864096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9218" name="Picture 2" descr="C:\Users\Valentin\Desktop\Nouveau dossier (2)\DSCN1956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65"/>
            <a:ext cx="9144000" cy="6857635"/>
          </a:xfrm>
          <a:prstGeom prst="rect">
            <a:avLst/>
          </a:prstGeom>
          <a:noFill/>
        </p:spPr>
      </p:pic>
      <p:pic>
        <p:nvPicPr>
          <p:cNvPr id="5" name="Picture 2" descr="http://www.cyclo-saintdoulchard.fr/wp-content/themes/cyclo/images/logo.pn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88224" y="5993904"/>
            <a:ext cx="2952326" cy="864096"/>
          </a:xfrm>
          <a:prstGeom prst="rect">
            <a:avLst/>
          </a:prstGeom>
          <a:noFill/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42" name="Picture 2" descr="C:\Users\Valentin\Desktop\Nouveau dossier (2)\DSCN1957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66"/>
            <a:ext cx="9143999" cy="6857634"/>
          </a:xfrm>
          <a:prstGeom prst="rect">
            <a:avLst/>
          </a:prstGeom>
          <a:noFill/>
        </p:spPr>
      </p:pic>
      <p:pic>
        <p:nvPicPr>
          <p:cNvPr id="5" name="Picture 2" descr="http://www.cyclo-saintdoulchard.fr/wp-content/themes/cyclo/images/logo.pn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88224" y="5993904"/>
            <a:ext cx="2952326" cy="864096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YamatoPainting">
  <a:themeElements>
    <a:clrScheme name="Yamato Painting">
      <a:dk1>
        <a:sysClr val="windowText" lastClr="000000"/>
      </a:dk1>
      <a:lt1>
        <a:sysClr val="window" lastClr="FFFFFF"/>
      </a:lt1>
      <a:dk2>
        <a:srgbClr val="3F2D32"/>
      </a:dk2>
      <a:lt2>
        <a:srgbClr val="FEDD00"/>
      </a:lt2>
      <a:accent1>
        <a:srgbClr val="C24400"/>
      </a:accent1>
      <a:accent2>
        <a:srgbClr val="3F7228"/>
      </a:accent2>
      <a:accent3>
        <a:srgbClr val="516086"/>
      </a:accent3>
      <a:accent4>
        <a:srgbClr val="956A86"/>
      </a:accent4>
      <a:accent5>
        <a:srgbClr val="E87981"/>
      </a:accent5>
      <a:accent6>
        <a:srgbClr val="8D8628"/>
      </a:accent6>
      <a:hlink>
        <a:srgbClr val="0000FF"/>
      </a:hlink>
      <a:folHlink>
        <a:srgbClr val="800080"/>
      </a:folHlink>
    </a:clrScheme>
    <a:fontScheme name="Yamato Painti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Yamato Painting">
      <a: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tint val="100000"/>
              </a:schemeClr>
            </a:gs>
            <a:gs pos="100000">
              <a:schemeClr val="phClr">
                <a:tint val="100000"/>
                <a:shade val="20000"/>
              </a:schemeClr>
            </a:gs>
          </a:gsLst>
          <a:lin ang="5400000" scaled="1"/>
        </a:gradFill>
        <a:blipFill>
          <a:blip xmlns:r="http://schemas.openxmlformats.org/officeDocument/2006/relationships" r:embed="rId1">
            <a:duotone>
              <a:srgbClr val="000000"/>
              <a:schemeClr val="phClr">
                <a:tint val="100000"/>
              </a:schemeClr>
            </a:duotone>
          </a:blip>
          <a:tile tx="0" ty="0" sx="35000" sy="35000" flip="none" algn="tl"/>
        </a:blipFill>
      </a:fillStyleLst>
      <a:lnStyleLst>
        <a:ln w="9525" cap="flat" cmpd="sng" algn="ctr">
          <a:solidFill>
            <a:schemeClr val="phClr">
              <a:alpha val="60000"/>
            </a:schemeClr>
          </a:solidFill>
          <a:prstDash val="solid"/>
        </a:ln>
        <a:ln w="19525" cap="flat" cmpd="sng" algn="ctr">
          <a:solidFill>
            <a:schemeClr val="phClr">
              <a:alpha val="90000"/>
            </a:schemeClr>
          </a:solidFill>
          <a:prstDash val="solid"/>
        </a:ln>
        <a:ln w="38100" cap="flat" cmpd="sng" algn="ctr">
          <a:solidFill>
            <a:schemeClr val="phClr">
              <a:alpha val="100000"/>
            </a:schemeClr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  <a:scene3d>
            <a:camera prst="orthographicFront"/>
            <a:lightRig rig="soft" dir="tl">
              <a:rot lat="0" lon="0" rev="0"/>
            </a:lightRig>
          </a:scene3d>
          <a:sp3d>
            <a:bevelT prst="angle"/>
            <a:bevelB w="304800" h="44450"/>
            <a:contourClr>
              <a:schemeClr val="phClr">
                <a:shade val="60000"/>
                <a:satMod val="110000"/>
              </a:schemeClr>
            </a:contourClr>
          </a:sp3d>
        </a:effectStyle>
        <a:effectStyle>
          <a:effectLst>
            <a:glow rad="51600">
              <a:schemeClr val="phClr">
                <a:alpha val="6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>
            <a:shade val="90000"/>
          </a:schemeClr>
        </a:solidFill>
        <a:blipFill>
          <a:blip xmlns:r="http://schemas.openxmlformats.org/officeDocument/2006/relationships" r:embed="rId2">
            <a:duotone>
              <a:schemeClr val="phClr">
                <a:tint val="100000"/>
                <a:shade val="5000"/>
              </a:schemeClr>
              <a:schemeClr val="phClr">
                <a:shade val="100000"/>
              </a:schemeClr>
            </a:duotone>
          </a:blip>
          <a:tile tx="0" ty="0" sx="120000" sy="120000" flip="xy" algn="t"/>
        </a:blipFill>
        <a:blipFill rotWithShape="0">
          <a:blip xmlns:r="http://schemas.openxmlformats.org/officeDocument/2006/relationships" r:embed="rId3">
            <a:duotone>
              <a:schemeClr val="phClr">
                <a:tint val="100000"/>
                <a:shade val="5000"/>
              </a:schemeClr>
              <a:schemeClr val="phClr">
                <a:shade val="100000"/>
              </a:schemeClr>
            </a:duotone>
          </a:blip>
          <a:srcRect/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558</TotalTime>
  <Words>334</Words>
  <Application>Microsoft Office PowerPoint</Application>
  <PresentationFormat>Affichage à l'écran (4:3)</PresentationFormat>
  <Paragraphs>59</Paragraphs>
  <Slides>18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19" baseType="lpstr">
      <vt:lpstr>YamatoPainting</vt:lpstr>
      <vt:lpstr>Rapport de sécurité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CONSIGNE DE SECURITE DES CYCLOTOURISTES</vt:lpstr>
      <vt:lpstr>Déplacements en groupe des cyclotouristes</vt:lpstr>
      <vt:lpstr>CHARTE DU PRATIQUANT DE LA ROUTE</vt:lpstr>
      <vt:lpstr>PREVENTION SANTE</vt:lpstr>
      <vt:lpstr>PREVENTION SANTE</vt:lpstr>
      <vt:lpstr>Diapositive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PRESENTE</dc:title>
  <dc:creator>Jackie Duffier</dc:creator>
  <cp:lastModifiedBy>Marie-Claude</cp:lastModifiedBy>
  <cp:revision>51</cp:revision>
  <dcterms:created xsi:type="dcterms:W3CDTF">2011-12-03T13:49:58Z</dcterms:created>
  <dcterms:modified xsi:type="dcterms:W3CDTF">2012-11-17T11:38:21Z</dcterms:modified>
</cp:coreProperties>
</file>